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676" r:id="rId2"/>
  </p:sldMasterIdLst>
  <p:notesMasterIdLst>
    <p:notesMasterId r:id="rId5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1" r:id="rId25"/>
    <p:sldId id="279" r:id="rId26"/>
    <p:sldId id="307" r:id="rId27"/>
    <p:sldId id="310" r:id="rId28"/>
    <p:sldId id="305" r:id="rId29"/>
    <p:sldId id="286" r:id="rId30"/>
    <p:sldId id="306" r:id="rId31"/>
    <p:sldId id="285" r:id="rId32"/>
    <p:sldId id="312" r:id="rId33"/>
    <p:sldId id="288" r:id="rId34"/>
    <p:sldId id="308" r:id="rId35"/>
    <p:sldId id="289" r:id="rId36"/>
    <p:sldId id="284" r:id="rId37"/>
    <p:sldId id="287" r:id="rId38"/>
    <p:sldId id="292" r:id="rId39"/>
    <p:sldId id="294" r:id="rId40"/>
    <p:sldId id="280" r:id="rId41"/>
    <p:sldId id="282" r:id="rId42"/>
    <p:sldId id="295" r:id="rId43"/>
    <p:sldId id="296" r:id="rId44"/>
    <p:sldId id="297" r:id="rId45"/>
    <p:sldId id="298" r:id="rId46"/>
    <p:sldId id="311" r:id="rId47"/>
    <p:sldId id="301" r:id="rId48"/>
    <p:sldId id="302" r:id="rId49"/>
    <p:sldId id="303" r:id="rId50"/>
  </p:sldIdLst>
  <p:sldSz cx="10080625" cy="567055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24" autoAdjust="0"/>
  </p:normalViewPr>
  <p:slideViewPr>
    <p:cSldViewPr snapToGrid="0">
      <p:cViewPr varScale="1">
        <p:scale>
          <a:sx n="68" d="100"/>
          <a:sy n="68" d="100"/>
        </p:scale>
        <p:origin x="1164"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afema\Documents\CUMPLIMIENTO%20DE%20LOS%20ODS\seguimiento%202019\lista%20de%20dependencias%20con%20acciones%20en%20ODS%202019%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R"/>
              <a:t>Acciones</a:t>
            </a:r>
            <a:r>
              <a:rPr lang="es-CR" baseline="0"/>
              <a:t> CTLSC 2019 al cumplimiento de los ODS</a:t>
            </a:r>
            <a:endParaRPr lang="es-C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barChart>
        <c:barDir val="col"/>
        <c:grouping val="clustered"/>
        <c:varyColors val="0"/>
        <c:ser>
          <c:idx val="0"/>
          <c:order val="0"/>
          <c:spPr>
            <a:solidFill>
              <a:schemeClr val="accent1">
                <a:lumMod val="75000"/>
              </a:schemeClr>
            </a:solidFill>
            <a:ln>
              <a:solidFill>
                <a:srgbClr val="00206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Hoja1!$B$2:$B$12</c:f>
              <c:strCache>
                <c:ptCount val="11"/>
                <c:pt idx="0">
                  <c:v>AG</c:v>
                </c:pt>
                <c:pt idx="1">
                  <c:v>DOCINADE</c:v>
                </c:pt>
                <c:pt idx="2">
                  <c:v>CS CTLSC</c:v>
                </c:pt>
                <c:pt idx="3">
                  <c:v>CA CTLSC</c:v>
                </c:pt>
                <c:pt idx="4">
                  <c:v>CNE CTLSC</c:v>
                </c:pt>
                <c:pt idx="5">
                  <c:v>PI CTLSC</c:v>
                </c:pt>
                <c:pt idx="6">
                  <c:v>CND</c:v>
                </c:pt>
                <c:pt idx="7">
                  <c:v>CIDASTH</c:v>
                </c:pt>
                <c:pt idx="8">
                  <c:v>AE CTLSC</c:v>
                </c:pt>
                <c:pt idx="9">
                  <c:v>GTR</c:v>
                </c:pt>
                <c:pt idx="10">
                  <c:v>MCT</c:v>
                </c:pt>
              </c:strCache>
            </c:strRef>
          </c:cat>
          <c:val>
            <c:numRef>
              <c:f>Hoja1!$C$2:$C$12</c:f>
              <c:numCache>
                <c:formatCode>General</c:formatCode>
                <c:ptCount val="11"/>
                <c:pt idx="0">
                  <c:v>13</c:v>
                </c:pt>
                <c:pt idx="1">
                  <c:v>11</c:v>
                </c:pt>
                <c:pt idx="2">
                  <c:v>9</c:v>
                </c:pt>
                <c:pt idx="3">
                  <c:v>6</c:v>
                </c:pt>
                <c:pt idx="4">
                  <c:v>5</c:v>
                </c:pt>
                <c:pt idx="5">
                  <c:v>5</c:v>
                </c:pt>
                <c:pt idx="6">
                  <c:v>4</c:v>
                </c:pt>
                <c:pt idx="7">
                  <c:v>4</c:v>
                </c:pt>
                <c:pt idx="8">
                  <c:v>4</c:v>
                </c:pt>
                <c:pt idx="9">
                  <c:v>2</c:v>
                </c:pt>
                <c:pt idx="10">
                  <c:v>2</c:v>
                </c:pt>
              </c:numCache>
            </c:numRef>
          </c:val>
          <c:extLst>
            <c:ext xmlns:c16="http://schemas.microsoft.com/office/drawing/2014/chart" uri="{C3380CC4-5D6E-409C-BE32-E72D297353CC}">
              <c16:uniqueId val="{00000000-6387-44B5-A6AC-DDA94A5E337D}"/>
            </c:ext>
          </c:extLst>
        </c:ser>
        <c:dLbls>
          <c:dLblPos val="outEnd"/>
          <c:showLegendKey val="0"/>
          <c:showVal val="1"/>
          <c:showCatName val="0"/>
          <c:showSerName val="0"/>
          <c:showPercent val="0"/>
          <c:showBubbleSize val="0"/>
        </c:dLbls>
        <c:gapWidth val="219"/>
        <c:overlap val="-27"/>
        <c:axId val="726875520"/>
        <c:axId val="726872896"/>
      </c:barChart>
      <c:catAx>
        <c:axId val="7268755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R"/>
                  <a:t>Dependencia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crossAx val="726872896"/>
        <c:crosses val="autoZero"/>
        <c:auto val="1"/>
        <c:lblAlgn val="ctr"/>
        <c:lblOffset val="100"/>
        <c:noMultiLvlLbl val="0"/>
      </c:catAx>
      <c:valAx>
        <c:axId val="726872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R"/>
                  <a:t>Cantidad de</a:t>
                </a:r>
                <a:r>
                  <a:rPr lang="es-CR" baseline="0"/>
                  <a:t> acciones</a:t>
                </a:r>
                <a:endParaRPr lang="es-C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crossAx val="726875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F7A20-DF4F-4765-BA62-3FFD69E68D31}" type="doc">
      <dgm:prSet loTypeId="urn:microsoft.com/office/officeart/2005/8/layout/lProcess3" loCatId="process" qsTypeId="urn:microsoft.com/office/officeart/2005/8/quickstyle/simple2" qsCatId="simple" csTypeId="urn:microsoft.com/office/officeart/2005/8/colors/accent1_3" csCatId="accent1" phldr="1"/>
      <dgm:spPr/>
      <dgm:t>
        <a:bodyPr/>
        <a:lstStyle/>
        <a:p>
          <a:endParaRPr lang="es-CR"/>
        </a:p>
      </dgm:t>
    </dgm:pt>
    <dgm:pt modelId="{6B4A898F-FB71-4F78-A94C-E1EFA691A838}">
      <dgm:prSet phldrT="[Texto]"/>
      <dgm:spPr/>
      <dgm:t>
        <a:bodyPr/>
        <a:lstStyle/>
        <a:p>
          <a:r>
            <a:rPr lang="es-CR" dirty="0"/>
            <a:t>17 ODS</a:t>
          </a:r>
        </a:p>
      </dgm:t>
    </dgm:pt>
    <dgm:pt modelId="{0AC20A30-E720-4AF5-86F8-9F648D31C833}" type="parTrans" cxnId="{F9309EFC-44C1-409C-AEFD-C10C6E40CC55}">
      <dgm:prSet/>
      <dgm:spPr/>
      <dgm:t>
        <a:bodyPr/>
        <a:lstStyle/>
        <a:p>
          <a:endParaRPr lang="es-CR"/>
        </a:p>
      </dgm:t>
    </dgm:pt>
    <dgm:pt modelId="{2A7D74E2-5C26-4ED2-94E8-EC8F6CEFAEE8}" type="sibTrans" cxnId="{F9309EFC-44C1-409C-AEFD-C10C6E40CC55}">
      <dgm:prSet/>
      <dgm:spPr/>
      <dgm:t>
        <a:bodyPr/>
        <a:lstStyle/>
        <a:p>
          <a:endParaRPr lang="es-CR"/>
        </a:p>
      </dgm:t>
    </dgm:pt>
    <dgm:pt modelId="{30E2A464-96E3-4102-88E5-11893DDC6829}">
      <dgm:prSet phldrT="[Texto]"/>
      <dgm:spPr/>
      <dgm:t>
        <a:bodyPr/>
        <a:lstStyle/>
        <a:p>
          <a:r>
            <a:rPr lang="es-CR" dirty="0"/>
            <a:t>169 METAS</a:t>
          </a:r>
        </a:p>
      </dgm:t>
    </dgm:pt>
    <dgm:pt modelId="{CA650702-D1DA-4B57-A984-12049E1361DA}" type="parTrans" cxnId="{739754D9-DC69-4FF6-9AB3-A254D11F228D}">
      <dgm:prSet/>
      <dgm:spPr/>
      <dgm:t>
        <a:bodyPr/>
        <a:lstStyle/>
        <a:p>
          <a:endParaRPr lang="es-CR"/>
        </a:p>
      </dgm:t>
    </dgm:pt>
    <dgm:pt modelId="{7259DFDD-BB43-44D7-A5E5-A56E41BE3128}" type="sibTrans" cxnId="{739754D9-DC69-4FF6-9AB3-A254D11F228D}">
      <dgm:prSet/>
      <dgm:spPr/>
      <dgm:t>
        <a:bodyPr/>
        <a:lstStyle/>
        <a:p>
          <a:endParaRPr lang="es-CR"/>
        </a:p>
      </dgm:t>
    </dgm:pt>
    <dgm:pt modelId="{E963A96E-D3BB-49E2-8D99-E693A6BCAFBF}" type="pres">
      <dgm:prSet presAssocID="{884F7A20-DF4F-4765-BA62-3FFD69E68D31}" presName="Name0" presStyleCnt="0">
        <dgm:presLayoutVars>
          <dgm:chPref val="3"/>
          <dgm:dir/>
          <dgm:animLvl val="lvl"/>
          <dgm:resizeHandles/>
        </dgm:presLayoutVars>
      </dgm:prSet>
      <dgm:spPr/>
    </dgm:pt>
    <dgm:pt modelId="{D259A014-699B-411D-B744-6CF672466448}" type="pres">
      <dgm:prSet presAssocID="{6B4A898F-FB71-4F78-A94C-E1EFA691A838}" presName="horFlow" presStyleCnt="0"/>
      <dgm:spPr/>
    </dgm:pt>
    <dgm:pt modelId="{57809140-FB72-4E37-BF6C-B42D0D08E0B4}" type="pres">
      <dgm:prSet presAssocID="{6B4A898F-FB71-4F78-A94C-E1EFA691A838}" presName="bigChev" presStyleLbl="node1" presStyleIdx="0" presStyleCnt="1"/>
      <dgm:spPr/>
    </dgm:pt>
    <dgm:pt modelId="{D20B85A7-63B2-4EF2-8265-1698AAF9237A}" type="pres">
      <dgm:prSet presAssocID="{CA650702-D1DA-4B57-A984-12049E1361DA}" presName="parTrans" presStyleCnt="0"/>
      <dgm:spPr/>
    </dgm:pt>
    <dgm:pt modelId="{C4B721A5-AD9D-41F4-B3F3-35B62A67F38C}" type="pres">
      <dgm:prSet presAssocID="{30E2A464-96E3-4102-88E5-11893DDC6829}" presName="node" presStyleLbl="alignAccFollowNode1" presStyleIdx="0" presStyleCnt="1">
        <dgm:presLayoutVars>
          <dgm:bulletEnabled val="1"/>
        </dgm:presLayoutVars>
      </dgm:prSet>
      <dgm:spPr/>
    </dgm:pt>
  </dgm:ptLst>
  <dgm:cxnLst>
    <dgm:cxn modelId="{0F6A81AB-A537-45BD-855C-165BE6BCF7C0}" type="presOf" srcId="{30E2A464-96E3-4102-88E5-11893DDC6829}" destId="{C4B721A5-AD9D-41F4-B3F3-35B62A67F38C}" srcOrd="0" destOrd="0" presId="urn:microsoft.com/office/officeart/2005/8/layout/lProcess3"/>
    <dgm:cxn modelId="{739754D9-DC69-4FF6-9AB3-A254D11F228D}" srcId="{6B4A898F-FB71-4F78-A94C-E1EFA691A838}" destId="{30E2A464-96E3-4102-88E5-11893DDC6829}" srcOrd="0" destOrd="0" parTransId="{CA650702-D1DA-4B57-A984-12049E1361DA}" sibTransId="{7259DFDD-BB43-44D7-A5E5-A56E41BE3128}"/>
    <dgm:cxn modelId="{D5471DEA-8540-45EC-8303-01A5917CBAC0}" type="presOf" srcId="{884F7A20-DF4F-4765-BA62-3FFD69E68D31}" destId="{E963A96E-D3BB-49E2-8D99-E693A6BCAFBF}" srcOrd="0" destOrd="0" presId="urn:microsoft.com/office/officeart/2005/8/layout/lProcess3"/>
    <dgm:cxn modelId="{690E0BF3-DA15-4FF7-B373-32FE8DC496B9}" type="presOf" srcId="{6B4A898F-FB71-4F78-A94C-E1EFA691A838}" destId="{57809140-FB72-4E37-BF6C-B42D0D08E0B4}" srcOrd="0" destOrd="0" presId="urn:microsoft.com/office/officeart/2005/8/layout/lProcess3"/>
    <dgm:cxn modelId="{F9309EFC-44C1-409C-AEFD-C10C6E40CC55}" srcId="{884F7A20-DF4F-4765-BA62-3FFD69E68D31}" destId="{6B4A898F-FB71-4F78-A94C-E1EFA691A838}" srcOrd="0" destOrd="0" parTransId="{0AC20A30-E720-4AF5-86F8-9F648D31C833}" sibTransId="{2A7D74E2-5C26-4ED2-94E8-EC8F6CEFAEE8}"/>
    <dgm:cxn modelId="{7117734C-E78B-457B-96EE-830970EA08D3}" type="presParOf" srcId="{E963A96E-D3BB-49E2-8D99-E693A6BCAFBF}" destId="{D259A014-699B-411D-B744-6CF672466448}" srcOrd="0" destOrd="0" presId="urn:microsoft.com/office/officeart/2005/8/layout/lProcess3"/>
    <dgm:cxn modelId="{06A4FC6B-DDE2-4223-A398-1DE7F44923E6}" type="presParOf" srcId="{D259A014-699B-411D-B744-6CF672466448}" destId="{57809140-FB72-4E37-BF6C-B42D0D08E0B4}" srcOrd="0" destOrd="0" presId="urn:microsoft.com/office/officeart/2005/8/layout/lProcess3"/>
    <dgm:cxn modelId="{45D5A2E5-8C94-4E43-8C69-852B2C5EDAA2}" type="presParOf" srcId="{D259A014-699B-411D-B744-6CF672466448}" destId="{D20B85A7-63B2-4EF2-8265-1698AAF9237A}" srcOrd="1" destOrd="0" presId="urn:microsoft.com/office/officeart/2005/8/layout/lProcess3"/>
    <dgm:cxn modelId="{712CBD2C-A877-4A14-BB3C-A5F48CBF7417}" type="presParOf" srcId="{D259A014-699B-411D-B744-6CF672466448}" destId="{C4B721A5-AD9D-41F4-B3F3-35B62A67F38C}"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091875-4229-46A4-9667-3F181E3113B9}"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s-CR"/>
        </a:p>
      </dgm:t>
    </dgm:pt>
    <dgm:pt modelId="{70DE8133-8262-42B7-9DA3-54E4D8E32B25}">
      <dgm:prSet phldrT="[Texto]" custT="1"/>
      <dgm:spPr/>
      <dgm:t>
        <a:bodyPr/>
        <a:lstStyle/>
        <a:p>
          <a:r>
            <a:rPr lang="es-CR" sz="2800" b="1" dirty="0"/>
            <a:t>8</a:t>
          </a:r>
        </a:p>
      </dgm:t>
    </dgm:pt>
    <dgm:pt modelId="{EEB5C693-F952-4B9E-A4E3-4932E1FC7382}" type="sibTrans" cxnId="{291E4C64-2F89-4CD9-866C-17C2C80FF8ED}">
      <dgm:prSet/>
      <dgm:spPr/>
      <dgm:t>
        <a:bodyPr/>
        <a:lstStyle/>
        <a:p>
          <a:endParaRPr lang="es-CR"/>
        </a:p>
      </dgm:t>
    </dgm:pt>
    <dgm:pt modelId="{5814C46E-87EC-49CB-8969-B0C688DFDBBF}" type="parTrans" cxnId="{291E4C64-2F89-4CD9-866C-17C2C80FF8ED}">
      <dgm:prSet/>
      <dgm:spPr/>
      <dgm:t>
        <a:bodyPr/>
        <a:lstStyle/>
        <a:p>
          <a:endParaRPr lang="es-CR"/>
        </a:p>
      </dgm:t>
    </dgm:pt>
    <dgm:pt modelId="{9B174C29-7A9F-4ACE-B8CB-4CE16087A060}">
      <dgm:prSet phldrT="[Texto]"/>
      <dgm:spPr/>
      <dgm:t>
        <a:bodyPr/>
        <a:lstStyle/>
        <a:p>
          <a:r>
            <a:rPr lang="es-CR" dirty="0"/>
            <a:t>A: 2</a:t>
          </a:r>
        </a:p>
      </dgm:t>
    </dgm:pt>
    <dgm:pt modelId="{FA4A0335-62FC-4A7A-8564-17525D17C376}" type="sibTrans" cxnId="{4DAD0FA6-1470-4972-9762-4B27514FF112}">
      <dgm:prSet/>
      <dgm:spPr/>
      <dgm:t>
        <a:bodyPr/>
        <a:lstStyle/>
        <a:p>
          <a:endParaRPr lang="es-CR"/>
        </a:p>
      </dgm:t>
    </dgm:pt>
    <dgm:pt modelId="{F9DBFE65-2524-4C52-B0AA-8A584CD6A27F}" type="parTrans" cxnId="{4DAD0FA6-1470-4972-9762-4B27514FF112}">
      <dgm:prSet/>
      <dgm:spPr/>
      <dgm:t>
        <a:bodyPr/>
        <a:lstStyle/>
        <a:p>
          <a:endParaRPr lang="es-CR"/>
        </a:p>
      </dgm:t>
    </dgm:pt>
    <dgm:pt modelId="{6BA2CCBB-2AF0-4BBB-91C4-186E9B6BD1C7}">
      <dgm:prSet phldrT="[Texto]"/>
      <dgm:spPr/>
      <dgm:t>
        <a:bodyPr/>
        <a:lstStyle/>
        <a:p>
          <a:r>
            <a:rPr lang="es-CR" dirty="0"/>
            <a:t>3,08%</a:t>
          </a:r>
        </a:p>
      </dgm:t>
    </dgm:pt>
    <dgm:pt modelId="{3C59E85D-7A8D-4BDA-999C-2B4C7A10B35F}" type="sibTrans" cxnId="{1D68AFBD-2EEB-4BDF-949D-7555BA9B8041}">
      <dgm:prSet/>
      <dgm:spPr/>
      <dgm:t>
        <a:bodyPr/>
        <a:lstStyle/>
        <a:p>
          <a:endParaRPr lang="es-CR"/>
        </a:p>
      </dgm:t>
    </dgm:pt>
    <dgm:pt modelId="{DD2C4089-204E-4768-8D80-994CBC3040BD}" type="parTrans" cxnId="{1D68AFBD-2EEB-4BDF-949D-7555BA9B8041}">
      <dgm:prSet/>
      <dgm:spPr/>
      <dgm:t>
        <a:bodyPr/>
        <a:lstStyle/>
        <a:p>
          <a:endParaRPr lang="es-CR"/>
        </a:p>
      </dgm:t>
    </dgm:pt>
    <dgm:pt modelId="{F9F37492-8045-4A8F-A0B2-A7539BC86CFC}" type="pres">
      <dgm:prSet presAssocID="{83091875-4229-46A4-9667-3F181E3113B9}" presName="Name0" presStyleCnt="0">
        <dgm:presLayoutVars>
          <dgm:chPref val="1"/>
          <dgm:dir/>
          <dgm:animOne val="branch"/>
          <dgm:animLvl val="lvl"/>
          <dgm:resizeHandles/>
        </dgm:presLayoutVars>
      </dgm:prSet>
      <dgm:spPr/>
    </dgm:pt>
    <dgm:pt modelId="{2BB8F775-A2C7-400C-8CF8-A2B6301C31C5}" type="pres">
      <dgm:prSet presAssocID="{70DE8133-8262-42B7-9DA3-54E4D8E32B25}" presName="vertOne" presStyleCnt="0"/>
      <dgm:spPr/>
    </dgm:pt>
    <dgm:pt modelId="{672DE5C0-5BE8-47AC-96EA-77752578B625}" type="pres">
      <dgm:prSet presAssocID="{70DE8133-8262-42B7-9DA3-54E4D8E32B25}" presName="txOne" presStyleLbl="node0" presStyleIdx="0" presStyleCnt="1">
        <dgm:presLayoutVars>
          <dgm:chPref val="3"/>
        </dgm:presLayoutVars>
      </dgm:prSet>
      <dgm:spPr/>
    </dgm:pt>
    <dgm:pt modelId="{2D97F378-0142-4C1C-8410-E19ECA03463C}" type="pres">
      <dgm:prSet presAssocID="{70DE8133-8262-42B7-9DA3-54E4D8E32B25}" presName="parTransOne" presStyleCnt="0"/>
      <dgm:spPr/>
    </dgm:pt>
    <dgm:pt modelId="{64F7EEB2-160C-46DA-BA0A-4E9E68E3A553}" type="pres">
      <dgm:prSet presAssocID="{70DE8133-8262-42B7-9DA3-54E4D8E32B25}" presName="horzOne" presStyleCnt="0"/>
      <dgm:spPr/>
    </dgm:pt>
    <dgm:pt modelId="{85EE6302-36CD-470D-8517-2C47E4BA23ED}" type="pres">
      <dgm:prSet presAssocID="{9B174C29-7A9F-4ACE-B8CB-4CE16087A060}" presName="vertTwo" presStyleCnt="0"/>
      <dgm:spPr/>
    </dgm:pt>
    <dgm:pt modelId="{6C08C8BB-B3F5-4288-B9C3-839A603C74A3}" type="pres">
      <dgm:prSet presAssocID="{9B174C29-7A9F-4ACE-B8CB-4CE16087A060}" presName="txTwo" presStyleLbl="node2" presStyleIdx="0" presStyleCnt="2">
        <dgm:presLayoutVars>
          <dgm:chPref val="3"/>
        </dgm:presLayoutVars>
      </dgm:prSet>
      <dgm:spPr/>
    </dgm:pt>
    <dgm:pt modelId="{CC4D0BD3-28EF-4FD3-873E-D3F366D283D2}" type="pres">
      <dgm:prSet presAssocID="{9B174C29-7A9F-4ACE-B8CB-4CE16087A060}" presName="horzTwo" presStyleCnt="0"/>
      <dgm:spPr/>
    </dgm:pt>
    <dgm:pt modelId="{B73141F8-5902-4382-84D5-69D5C66302B7}" type="pres">
      <dgm:prSet presAssocID="{FA4A0335-62FC-4A7A-8564-17525D17C376}" presName="sibSpaceTwo" presStyleCnt="0"/>
      <dgm:spPr/>
    </dgm:pt>
    <dgm:pt modelId="{68F69A46-7D6F-4136-BACF-D203D51F9BDC}" type="pres">
      <dgm:prSet presAssocID="{6BA2CCBB-2AF0-4BBB-91C4-186E9B6BD1C7}" presName="vertTwo" presStyleCnt="0"/>
      <dgm:spPr/>
    </dgm:pt>
    <dgm:pt modelId="{A99D42A5-142C-42B4-A1CD-6270202985B0}" type="pres">
      <dgm:prSet presAssocID="{6BA2CCBB-2AF0-4BBB-91C4-186E9B6BD1C7}" presName="txTwo" presStyleLbl="node2" presStyleIdx="1" presStyleCnt="2" custLinFactY="400000" custLinFactNeighborX="28075" custLinFactNeighborY="437144">
        <dgm:presLayoutVars>
          <dgm:chPref val="3"/>
        </dgm:presLayoutVars>
      </dgm:prSet>
      <dgm:spPr/>
    </dgm:pt>
    <dgm:pt modelId="{FB79A51A-8880-4235-9BF6-F08123B158F1}" type="pres">
      <dgm:prSet presAssocID="{6BA2CCBB-2AF0-4BBB-91C4-186E9B6BD1C7}" presName="horzTwo" presStyleCnt="0"/>
      <dgm:spPr/>
    </dgm:pt>
  </dgm:ptLst>
  <dgm:cxnLst>
    <dgm:cxn modelId="{A1EAB406-6265-4B5C-A530-247209F4538A}" type="presOf" srcId="{83091875-4229-46A4-9667-3F181E3113B9}" destId="{F9F37492-8045-4A8F-A0B2-A7539BC86CFC}" srcOrd="0" destOrd="0" presId="urn:microsoft.com/office/officeart/2005/8/layout/hierarchy4"/>
    <dgm:cxn modelId="{867FFA3D-D02C-40C2-9C43-F145B4CC11C0}" type="presOf" srcId="{6BA2CCBB-2AF0-4BBB-91C4-186E9B6BD1C7}" destId="{A99D42A5-142C-42B4-A1CD-6270202985B0}" srcOrd="0" destOrd="0" presId="urn:microsoft.com/office/officeart/2005/8/layout/hierarchy4"/>
    <dgm:cxn modelId="{291E4C64-2F89-4CD9-866C-17C2C80FF8ED}" srcId="{83091875-4229-46A4-9667-3F181E3113B9}" destId="{70DE8133-8262-42B7-9DA3-54E4D8E32B25}" srcOrd="0" destOrd="0" parTransId="{5814C46E-87EC-49CB-8969-B0C688DFDBBF}" sibTransId="{EEB5C693-F952-4B9E-A4E3-4932E1FC7382}"/>
    <dgm:cxn modelId="{8FF8084F-9E27-4BF8-BF47-A6F355855248}" type="presOf" srcId="{70DE8133-8262-42B7-9DA3-54E4D8E32B25}" destId="{672DE5C0-5BE8-47AC-96EA-77752578B625}" srcOrd="0" destOrd="0" presId="urn:microsoft.com/office/officeart/2005/8/layout/hierarchy4"/>
    <dgm:cxn modelId="{BDF1B09D-5CB9-4873-A0E3-E266F9D2B11D}" type="presOf" srcId="{9B174C29-7A9F-4ACE-B8CB-4CE16087A060}" destId="{6C08C8BB-B3F5-4288-B9C3-839A603C74A3}" srcOrd="0" destOrd="0" presId="urn:microsoft.com/office/officeart/2005/8/layout/hierarchy4"/>
    <dgm:cxn modelId="{4DAD0FA6-1470-4972-9762-4B27514FF112}" srcId="{70DE8133-8262-42B7-9DA3-54E4D8E32B25}" destId="{9B174C29-7A9F-4ACE-B8CB-4CE16087A060}" srcOrd="0" destOrd="0" parTransId="{F9DBFE65-2524-4C52-B0AA-8A584CD6A27F}" sibTransId="{FA4A0335-62FC-4A7A-8564-17525D17C376}"/>
    <dgm:cxn modelId="{1D68AFBD-2EEB-4BDF-949D-7555BA9B8041}" srcId="{70DE8133-8262-42B7-9DA3-54E4D8E32B25}" destId="{6BA2CCBB-2AF0-4BBB-91C4-186E9B6BD1C7}" srcOrd="1" destOrd="0" parTransId="{DD2C4089-204E-4768-8D80-994CBC3040BD}" sibTransId="{3C59E85D-7A8D-4BDA-999C-2B4C7A10B35F}"/>
    <dgm:cxn modelId="{A30D4C78-E71D-458B-A846-ECA771E2B969}" type="presParOf" srcId="{F9F37492-8045-4A8F-A0B2-A7539BC86CFC}" destId="{2BB8F775-A2C7-400C-8CF8-A2B6301C31C5}" srcOrd="0" destOrd="0" presId="urn:microsoft.com/office/officeart/2005/8/layout/hierarchy4"/>
    <dgm:cxn modelId="{BDA7BF26-FDAD-4CF2-81FE-F3F6D13FB6D6}" type="presParOf" srcId="{2BB8F775-A2C7-400C-8CF8-A2B6301C31C5}" destId="{672DE5C0-5BE8-47AC-96EA-77752578B625}" srcOrd="0" destOrd="0" presId="urn:microsoft.com/office/officeart/2005/8/layout/hierarchy4"/>
    <dgm:cxn modelId="{C57EADFB-67D2-4524-A7FB-4AE91DE03190}" type="presParOf" srcId="{2BB8F775-A2C7-400C-8CF8-A2B6301C31C5}" destId="{2D97F378-0142-4C1C-8410-E19ECA03463C}" srcOrd="1" destOrd="0" presId="urn:microsoft.com/office/officeart/2005/8/layout/hierarchy4"/>
    <dgm:cxn modelId="{066D9BD8-17CC-4971-91CD-716DEC9C5E9B}" type="presParOf" srcId="{2BB8F775-A2C7-400C-8CF8-A2B6301C31C5}" destId="{64F7EEB2-160C-46DA-BA0A-4E9E68E3A553}" srcOrd="2" destOrd="0" presId="urn:microsoft.com/office/officeart/2005/8/layout/hierarchy4"/>
    <dgm:cxn modelId="{39466333-0C2B-4409-A821-E50E6162126B}" type="presParOf" srcId="{64F7EEB2-160C-46DA-BA0A-4E9E68E3A553}" destId="{85EE6302-36CD-470D-8517-2C47E4BA23ED}" srcOrd="0" destOrd="0" presId="urn:microsoft.com/office/officeart/2005/8/layout/hierarchy4"/>
    <dgm:cxn modelId="{F29991EF-52FA-4B15-98E6-C88C5F280334}" type="presParOf" srcId="{85EE6302-36CD-470D-8517-2C47E4BA23ED}" destId="{6C08C8BB-B3F5-4288-B9C3-839A603C74A3}" srcOrd="0" destOrd="0" presId="urn:microsoft.com/office/officeart/2005/8/layout/hierarchy4"/>
    <dgm:cxn modelId="{F114538B-B1DC-4DE5-A7B9-A52334A669B7}" type="presParOf" srcId="{85EE6302-36CD-470D-8517-2C47E4BA23ED}" destId="{CC4D0BD3-28EF-4FD3-873E-D3F366D283D2}" srcOrd="1" destOrd="0" presId="urn:microsoft.com/office/officeart/2005/8/layout/hierarchy4"/>
    <dgm:cxn modelId="{B7A72452-84E4-4217-975E-5F13B7400090}" type="presParOf" srcId="{64F7EEB2-160C-46DA-BA0A-4E9E68E3A553}" destId="{B73141F8-5902-4382-84D5-69D5C66302B7}" srcOrd="1" destOrd="0" presId="urn:microsoft.com/office/officeart/2005/8/layout/hierarchy4"/>
    <dgm:cxn modelId="{4AAFF115-75DD-4B55-9A06-35AD8FB61722}" type="presParOf" srcId="{64F7EEB2-160C-46DA-BA0A-4E9E68E3A553}" destId="{68F69A46-7D6F-4136-BACF-D203D51F9BDC}" srcOrd="2" destOrd="0" presId="urn:microsoft.com/office/officeart/2005/8/layout/hierarchy4"/>
    <dgm:cxn modelId="{DF62EFED-B2DC-4620-A055-24CE2F424AFC}" type="presParOf" srcId="{68F69A46-7D6F-4136-BACF-D203D51F9BDC}" destId="{A99D42A5-142C-42B4-A1CD-6270202985B0}" srcOrd="0" destOrd="0" presId="urn:microsoft.com/office/officeart/2005/8/layout/hierarchy4"/>
    <dgm:cxn modelId="{D5770214-8FA2-43EA-A8DA-1A86CDACF119}" type="presParOf" srcId="{68F69A46-7D6F-4136-BACF-D203D51F9BDC}" destId="{FB79A51A-8880-4235-9BF6-F08123B158F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091875-4229-46A4-9667-3F181E3113B9}"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s-CR"/>
        </a:p>
      </dgm:t>
    </dgm:pt>
    <dgm:pt modelId="{70DE8133-8262-42B7-9DA3-54E4D8E32B25}">
      <dgm:prSet phldrT="[Texto]" custT="1"/>
      <dgm:spPr/>
      <dgm:t>
        <a:bodyPr/>
        <a:lstStyle/>
        <a:p>
          <a:r>
            <a:rPr lang="es-CR" sz="2800" b="1" dirty="0"/>
            <a:t>9</a:t>
          </a:r>
        </a:p>
      </dgm:t>
    </dgm:pt>
    <dgm:pt modelId="{EEB5C693-F952-4B9E-A4E3-4932E1FC7382}" type="sibTrans" cxnId="{291E4C64-2F89-4CD9-866C-17C2C80FF8ED}">
      <dgm:prSet/>
      <dgm:spPr/>
      <dgm:t>
        <a:bodyPr/>
        <a:lstStyle/>
        <a:p>
          <a:endParaRPr lang="es-CR"/>
        </a:p>
      </dgm:t>
    </dgm:pt>
    <dgm:pt modelId="{5814C46E-87EC-49CB-8969-B0C688DFDBBF}" type="parTrans" cxnId="{291E4C64-2F89-4CD9-866C-17C2C80FF8ED}">
      <dgm:prSet/>
      <dgm:spPr/>
      <dgm:t>
        <a:bodyPr/>
        <a:lstStyle/>
        <a:p>
          <a:endParaRPr lang="es-CR"/>
        </a:p>
      </dgm:t>
    </dgm:pt>
    <dgm:pt modelId="{9B174C29-7A9F-4ACE-B8CB-4CE16087A060}">
      <dgm:prSet phldrT="[Texto]"/>
      <dgm:spPr/>
      <dgm:t>
        <a:bodyPr/>
        <a:lstStyle/>
        <a:p>
          <a:r>
            <a:rPr lang="es-CR" dirty="0"/>
            <a:t>A: 2</a:t>
          </a:r>
        </a:p>
      </dgm:t>
    </dgm:pt>
    <dgm:pt modelId="{FA4A0335-62FC-4A7A-8564-17525D17C376}" type="sibTrans" cxnId="{4DAD0FA6-1470-4972-9762-4B27514FF112}">
      <dgm:prSet/>
      <dgm:spPr/>
      <dgm:t>
        <a:bodyPr/>
        <a:lstStyle/>
        <a:p>
          <a:endParaRPr lang="es-CR"/>
        </a:p>
      </dgm:t>
    </dgm:pt>
    <dgm:pt modelId="{F9DBFE65-2524-4C52-B0AA-8A584CD6A27F}" type="parTrans" cxnId="{4DAD0FA6-1470-4972-9762-4B27514FF112}">
      <dgm:prSet/>
      <dgm:spPr/>
      <dgm:t>
        <a:bodyPr/>
        <a:lstStyle/>
        <a:p>
          <a:endParaRPr lang="es-CR"/>
        </a:p>
      </dgm:t>
    </dgm:pt>
    <dgm:pt modelId="{6BA2CCBB-2AF0-4BBB-91C4-186E9B6BD1C7}">
      <dgm:prSet phldrT="[Texto]"/>
      <dgm:spPr/>
      <dgm:t>
        <a:bodyPr/>
        <a:lstStyle/>
        <a:p>
          <a:r>
            <a:rPr lang="es-CR"/>
            <a:t>3,08%</a:t>
          </a:r>
          <a:endParaRPr lang="es-CR" dirty="0"/>
        </a:p>
      </dgm:t>
    </dgm:pt>
    <dgm:pt modelId="{3C59E85D-7A8D-4BDA-999C-2B4C7A10B35F}" type="sibTrans" cxnId="{1D68AFBD-2EEB-4BDF-949D-7555BA9B8041}">
      <dgm:prSet/>
      <dgm:spPr/>
      <dgm:t>
        <a:bodyPr/>
        <a:lstStyle/>
        <a:p>
          <a:endParaRPr lang="es-CR"/>
        </a:p>
      </dgm:t>
    </dgm:pt>
    <dgm:pt modelId="{DD2C4089-204E-4768-8D80-994CBC3040BD}" type="parTrans" cxnId="{1D68AFBD-2EEB-4BDF-949D-7555BA9B8041}">
      <dgm:prSet/>
      <dgm:spPr/>
      <dgm:t>
        <a:bodyPr/>
        <a:lstStyle/>
        <a:p>
          <a:endParaRPr lang="es-CR"/>
        </a:p>
      </dgm:t>
    </dgm:pt>
    <dgm:pt modelId="{F9F37492-8045-4A8F-A0B2-A7539BC86CFC}" type="pres">
      <dgm:prSet presAssocID="{83091875-4229-46A4-9667-3F181E3113B9}" presName="Name0" presStyleCnt="0">
        <dgm:presLayoutVars>
          <dgm:chPref val="1"/>
          <dgm:dir/>
          <dgm:animOne val="branch"/>
          <dgm:animLvl val="lvl"/>
          <dgm:resizeHandles/>
        </dgm:presLayoutVars>
      </dgm:prSet>
      <dgm:spPr/>
    </dgm:pt>
    <dgm:pt modelId="{2BB8F775-A2C7-400C-8CF8-A2B6301C31C5}" type="pres">
      <dgm:prSet presAssocID="{70DE8133-8262-42B7-9DA3-54E4D8E32B25}" presName="vertOne" presStyleCnt="0"/>
      <dgm:spPr/>
    </dgm:pt>
    <dgm:pt modelId="{672DE5C0-5BE8-47AC-96EA-77752578B625}" type="pres">
      <dgm:prSet presAssocID="{70DE8133-8262-42B7-9DA3-54E4D8E32B25}" presName="txOne" presStyleLbl="node0" presStyleIdx="0" presStyleCnt="1">
        <dgm:presLayoutVars>
          <dgm:chPref val="3"/>
        </dgm:presLayoutVars>
      </dgm:prSet>
      <dgm:spPr/>
    </dgm:pt>
    <dgm:pt modelId="{2D97F378-0142-4C1C-8410-E19ECA03463C}" type="pres">
      <dgm:prSet presAssocID="{70DE8133-8262-42B7-9DA3-54E4D8E32B25}" presName="parTransOne" presStyleCnt="0"/>
      <dgm:spPr/>
    </dgm:pt>
    <dgm:pt modelId="{64F7EEB2-160C-46DA-BA0A-4E9E68E3A553}" type="pres">
      <dgm:prSet presAssocID="{70DE8133-8262-42B7-9DA3-54E4D8E32B25}" presName="horzOne" presStyleCnt="0"/>
      <dgm:spPr/>
    </dgm:pt>
    <dgm:pt modelId="{85EE6302-36CD-470D-8517-2C47E4BA23ED}" type="pres">
      <dgm:prSet presAssocID="{9B174C29-7A9F-4ACE-B8CB-4CE16087A060}" presName="vertTwo" presStyleCnt="0"/>
      <dgm:spPr/>
    </dgm:pt>
    <dgm:pt modelId="{6C08C8BB-B3F5-4288-B9C3-839A603C74A3}" type="pres">
      <dgm:prSet presAssocID="{9B174C29-7A9F-4ACE-B8CB-4CE16087A060}" presName="txTwo" presStyleLbl="node2" presStyleIdx="0" presStyleCnt="2">
        <dgm:presLayoutVars>
          <dgm:chPref val="3"/>
        </dgm:presLayoutVars>
      </dgm:prSet>
      <dgm:spPr/>
    </dgm:pt>
    <dgm:pt modelId="{CC4D0BD3-28EF-4FD3-873E-D3F366D283D2}" type="pres">
      <dgm:prSet presAssocID="{9B174C29-7A9F-4ACE-B8CB-4CE16087A060}" presName="horzTwo" presStyleCnt="0"/>
      <dgm:spPr/>
    </dgm:pt>
    <dgm:pt modelId="{B73141F8-5902-4382-84D5-69D5C66302B7}" type="pres">
      <dgm:prSet presAssocID="{FA4A0335-62FC-4A7A-8564-17525D17C376}" presName="sibSpaceTwo" presStyleCnt="0"/>
      <dgm:spPr/>
    </dgm:pt>
    <dgm:pt modelId="{68F69A46-7D6F-4136-BACF-D203D51F9BDC}" type="pres">
      <dgm:prSet presAssocID="{6BA2CCBB-2AF0-4BBB-91C4-186E9B6BD1C7}" presName="vertTwo" presStyleCnt="0"/>
      <dgm:spPr/>
    </dgm:pt>
    <dgm:pt modelId="{A99D42A5-142C-42B4-A1CD-6270202985B0}" type="pres">
      <dgm:prSet presAssocID="{6BA2CCBB-2AF0-4BBB-91C4-186E9B6BD1C7}" presName="txTwo" presStyleLbl="node2" presStyleIdx="1" presStyleCnt="2" custLinFactY="400000" custLinFactNeighborX="28075" custLinFactNeighborY="437144">
        <dgm:presLayoutVars>
          <dgm:chPref val="3"/>
        </dgm:presLayoutVars>
      </dgm:prSet>
      <dgm:spPr/>
    </dgm:pt>
    <dgm:pt modelId="{FB79A51A-8880-4235-9BF6-F08123B158F1}" type="pres">
      <dgm:prSet presAssocID="{6BA2CCBB-2AF0-4BBB-91C4-186E9B6BD1C7}" presName="horzTwo" presStyleCnt="0"/>
      <dgm:spPr/>
    </dgm:pt>
  </dgm:ptLst>
  <dgm:cxnLst>
    <dgm:cxn modelId="{A1EAB406-6265-4B5C-A530-247209F4538A}" type="presOf" srcId="{83091875-4229-46A4-9667-3F181E3113B9}" destId="{F9F37492-8045-4A8F-A0B2-A7539BC86CFC}" srcOrd="0" destOrd="0" presId="urn:microsoft.com/office/officeart/2005/8/layout/hierarchy4"/>
    <dgm:cxn modelId="{867FFA3D-D02C-40C2-9C43-F145B4CC11C0}" type="presOf" srcId="{6BA2CCBB-2AF0-4BBB-91C4-186E9B6BD1C7}" destId="{A99D42A5-142C-42B4-A1CD-6270202985B0}" srcOrd="0" destOrd="0" presId="urn:microsoft.com/office/officeart/2005/8/layout/hierarchy4"/>
    <dgm:cxn modelId="{291E4C64-2F89-4CD9-866C-17C2C80FF8ED}" srcId="{83091875-4229-46A4-9667-3F181E3113B9}" destId="{70DE8133-8262-42B7-9DA3-54E4D8E32B25}" srcOrd="0" destOrd="0" parTransId="{5814C46E-87EC-49CB-8969-B0C688DFDBBF}" sibTransId="{EEB5C693-F952-4B9E-A4E3-4932E1FC7382}"/>
    <dgm:cxn modelId="{8FF8084F-9E27-4BF8-BF47-A6F355855248}" type="presOf" srcId="{70DE8133-8262-42B7-9DA3-54E4D8E32B25}" destId="{672DE5C0-5BE8-47AC-96EA-77752578B625}" srcOrd="0" destOrd="0" presId="urn:microsoft.com/office/officeart/2005/8/layout/hierarchy4"/>
    <dgm:cxn modelId="{BDF1B09D-5CB9-4873-A0E3-E266F9D2B11D}" type="presOf" srcId="{9B174C29-7A9F-4ACE-B8CB-4CE16087A060}" destId="{6C08C8BB-B3F5-4288-B9C3-839A603C74A3}" srcOrd="0" destOrd="0" presId="urn:microsoft.com/office/officeart/2005/8/layout/hierarchy4"/>
    <dgm:cxn modelId="{4DAD0FA6-1470-4972-9762-4B27514FF112}" srcId="{70DE8133-8262-42B7-9DA3-54E4D8E32B25}" destId="{9B174C29-7A9F-4ACE-B8CB-4CE16087A060}" srcOrd="0" destOrd="0" parTransId="{F9DBFE65-2524-4C52-B0AA-8A584CD6A27F}" sibTransId="{FA4A0335-62FC-4A7A-8564-17525D17C376}"/>
    <dgm:cxn modelId="{1D68AFBD-2EEB-4BDF-949D-7555BA9B8041}" srcId="{70DE8133-8262-42B7-9DA3-54E4D8E32B25}" destId="{6BA2CCBB-2AF0-4BBB-91C4-186E9B6BD1C7}" srcOrd="1" destOrd="0" parTransId="{DD2C4089-204E-4768-8D80-994CBC3040BD}" sibTransId="{3C59E85D-7A8D-4BDA-999C-2B4C7A10B35F}"/>
    <dgm:cxn modelId="{A30D4C78-E71D-458B-A846-ECA771E2B969}" type="presParOf" srcId="{F9F37492-8045-4A8F-A0B2-A7539BC86CFC}" destId="{2BB8F775-A2C7-400C-8CF8-A2B6301C31C5}" srcOrd="0" destOrd="0" presId="urn:microsoft.com/office/officeart/2005/8/layout/hierarchy4"/>
    <dgm:cxn modelId="{BDA7BF26-FDAD-4CF2-81FE-F3F6D13FB6D6}" type="presParOf" srcId="{2BB8F775-A2C7-400C-8CF8-A2B6301C31C5}" destId="{672DE5C0-5BE8-47AC-96EA-77752578B625}" srcOrd="0" destOrd="0" presId="urn:microsoft.com/office/officeart/2005/8/layout/hierarchy4"/>
    <dgm:cxn modelId="{C57EADFB-67D2-4524-A7FB-4AE91DE03190}" type="presParOf" srcId="{2BB8F775-A2C7-400C-8CF8-A2B6301C31C5}" destId="{2D97F378-0142-4C1C-8410-E19ECA03463C}" srcOrd="1" destOrd="0" presId="urn:microsoft.com/office/officeart/2005/8/layout/hierarchy4"/>
    <dgm:cxn modelId="{066D9BD8-17CC-4971-91CD-716DEC9C5E9B}" type="presParOf" srcId="{2BB8F775-A2C7-400C-8CF8-A2B6301C31C5}" destId="{64F7EEB2-160C-46DA-BA0A-4E9E68E3A553}" srcOrd="2" destOrd="0" presId="urn:microsoft.com/office/officeart/2005/8/layout/hierarchy4"/>
    <dgm:cxn modelId="{39466333-0C2B-4409-A821-E50E6162126B}" type="presParOf" srcId="{64F7EEB2-160C-46DA-BA0A-4E9E68E3A553}" destId="{85EE6302-36CD-470D-8517-2C47E4BA23ED}" srcOrd="0" destOrd="0" presId="urn:microsoft.com/office/officeart/2005/8/layout/hierarchy4"/>
    <dgm:cxn modelId="{F29991EF-52FA-4B15-98E6-C88C5F280334}" type="presParOf" srcId="{85EE6302-36CD-470D-8517-2C47E4BA23ED}" destId="{6C08C8BB-B3F5-4288-B9C3-839A603C74A3}" srcOrd="0" destOrd="0" presId="urn:microsoft.com/office/officeart/2005/8/layout/hierarchy4"/>
    <dgm:cxn modelId="{F114538B-B1DC-4DE5-A7B9-A52334A669B7}" type="presParOf" srcId="{85EE6302-36CD-470D-8517-2C47E4BA23ED}" destId="{CC4D0BD3-28EF-4FD3-873E-D3F366D283D2}" srcOrd="1" destOrd="0" presId="urn:microsoft.com/office/officeart/2005/8/layout/hierarchy4"/>
    <dgm:cxn modelId="{B7A72452-84E4-4217-975E-5F13B7400090}" type="presParOf" srcId="{64F7EEB2-160C-46DA-BA0A-4E9E68E3A553}" destId="{B73141F8-5902-4382-84D5-69D5C66302B7}" srcOrd="1" destOrd="0" presId="urn:microsoft.com/office/officeart/2005/8/layout/hierarchy4"/>
    <dgm:cxn modelId="{4AAFF115-75DD-4B55-9A06-35AD8FB61722}" type="presParOf" srcId="{64F7EEB2-160C-46DA-BA0A-4E9E68E3A553}" destId="{68F69A46-7D6F-4136-BACF-D203D51F9BDC}" srcOrd="2" destOrd="0" presId="urn:microsoft.com/office/officeart/2005/8/layout/hierarchy4"/>
    <dgm:cxn modelId="{DF62EFED-B2DC-4620-A055-24CE2F424AFC}" type="presParOf" srcId="{68F69A46-7D6F-4136-BACF-D203D51F9BDC}" destId="{A99D42A5-142C-42B4-A1CD-6270202985B0}" srcOrd="0" destOrd="0" presId="urn:microsoft.com/office/officeart/2005/8/layout/hierarchy4"/>
    <dgm:cxn modelId="{D5770214-8FA2-43EA-A8DA-1A86CDACF119}" type="presParOf" srcId="{68F69A46-7D6F-4136-BACF-D203D51F9BDC}" destId="{FB79A51A-8880-4235-9BF6-F08123B158F1}"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091875-4229-46A4-9667-3F181E3113B9}"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s-CR"/>
        </a:p>
      </dgm:t>
    </dgm:pt>
    <dgm:pt modelId="{70DE8133-8262-42B7-9DA3-54E4D8E32B25}">
      <dgm:prSet phldrT="[Texto]" custT="1"/>
      <dgm:spPr/>
      <dgm:t>
        <a:bodyPr/>
        <a:lstStyle/>
        <a:p>
          <a:r>
            <a:rPr lang="es-CR" sz="2800" b="1" dirty="0"/>
            <a:t>10</a:t>
          </a:r>
        </a:p>
      </dgm:t>
    </dgm:pt>
    <dgm:pt modelId="{EEB5C693-F952-4B9E-A4E3-4932E1FC7382}" type="sibTrans" cxnId="{291E4C64-2F89-4CD9-866C-17C2C80FF8ED}">
      <dgm:prSet/>
      <dgm:spPr/>
      <dgm:t>
        <a:bodyPr/>
        <a:lstStyle/>
        <a:p>
          <a:endParaRPr lang="es-CR"/>
        </a:p>
      </dgm:t>
    </dgm:pt>
    <dgm:pt modelId="{5814C46E-87EC-49CB-8969-B0C688DFDBBF}" type="parTrans" cxnId="{291E4C64-2F89-4CD9-866C-17C2C80FF8ED}">
      <dgm:prSet/>
      <dgm:spPr/>
      <dgm:t>
        <a:bodyPr/>
        <a:lstStyle/>
        <a:p>
          <a:endParaRPr lang="es-CR"/>
        </a:p>
      </dgm:t>
    </dgm:pt>
    <dgm:pt modelId="{9B174C29-7A9F-4ACE-B8CB-4CE16087A060}">
      <dgm:prSet phldrT="[Texto]"/>
      <dgm:spPr/>
      <dgm:t>
        <a:bodyPr/>
        <a:lstStyle/>
        <a:p>
          <a:r>
            <a:rPr lang="es-CR" dirty="0"/>
            <a:t>A: 1</a:t>
          </a:r>
        </a:p>
      </dgm:t>
    </dgm:pt>
    <dgm:pt modelId="{FA4A0335-62FC-4A7A-8564-17525D17C376}" type="sibTrans" cxnId="{4DAD0FA6-1470-4972-9762-4B27514FF112}">
      <dgm:prSet/>
      <dgm:spPr/>
      <dgm:t>
        <a:bodyPr/>
        <a:lstStyle/>
        <a:p>
          <a:endParaRPr lang="es-CR"/>
        </a:p>
      </dgm:t>
    </dgm:pt>
    <dgm:pt modelId="{F9DBFE65-2524-4C52-B0AA-8A584CD6A27F}" type="parTrans" cxnId="{4DAD0FA6-1470-4972-9762-4B27514FF112}">
      <dgm:prSet/>
      <dgm:spPr/>
      <dgm:t>
        <a:bodyPr/>
        <a:lstStyle/>
        <a:p>
          <a:endParaRPr lang="es-CR"/>
        </a:p>
      </dgm:t>
    </dgm:pt>
    <dgm:pt modelId="{6BA2CCBB-2AF0-4BBB-91C4-186E9B6BD1C7}">
      <dgm:prSet phldrT="[Texto]"/>
      <dgm:spPr/>
      <dgm:t>
        <a:bodyPr/>
        <a:lstStyle/>
        <a:p>
          <a:r>
            <a:rPr lang="es-CR" dirty="0"/>
            <a:t>1,54%</a:t>
          </a:r>
        </a:p>
      </dgm:t>
    </dgm:pt>
    <dgm:pt modelId="{3C59E85D-7A8D-4BDA-999C-2B4C7A10B35F}" type="sibTrans" cxnId="{1D68AFBD-2EEB-4BDF-949D-7555BA9B8041}">
      <dgm:prSet/>
      <dgm:spPr/>
      <dgm:t>
        <a:bodyPr/>
        <a:lstStyle/>
        <a:p>
          <a:endParaRPr lang="es-CR"/>
        </a:p>
      </dgm:t>
    </dgm:pt>
    <dgm:pt modelId="{DD2C4089-204E-4768-8D80-994CBC3040BD}" type="parTrans" cxnId="{1D68AFBD-2EEB-4BDF-949D-7555BA9B8041}">
      <dgm:prSet/>
      <dgm:spPr/>
      <dgm:t>
        <a:bodyPr/>
        <a:lstStyle/>
        <a:p>
          <a:endParaRPr lang="es-CR"/>
        </a:p>
      </dgm:t>
    </dgm:pt>
    <dgm:pt modelId="{F9F37492-8045-4A8F-A0B2-A7539BC86CFC}" type="pres">
      <dgm:prSet presAssocID="{83091875-4229-46A4-9667-3F181E3113B9}" presName="Name0" presStyleCnt="0">
        <dgm:presLayoutVars>
          <dgm:chPref val="1"/>
          <dgm:dir/>
          <dgm:animOne val="branch"/>
          <dgm:animLvl val="lvl"/>
          <dgm:resizeHandles/>
        </dgm:presLayoutVars>
      </dgm:prSet>
      <dgm:spPr/>
    </dgm:pt>
    <dgm:pt modelId="{2BB8F775-A2C7-400C-8CF8-A2B6301C31C5}" type="pres">
      <dgm:prSet presAssocID="{70DE8133-8262-42B7-9DA3-54E4D8E32B25}" presName="vertOne" presStyleCnt="0"/>
      <dgm:spPr/>
    </dgm:pt>
    <dgm:pt modelId="{672DE5C0-5BE8-47AC-96EA-77752578B625}" type="pres">
      <dgm:prSet presAssocID="{70DE8133-8262-42B7-9DA3-54E4D8E32B25}" presName="txOne" presStyleLbl="node0" presStyleIdx="0" presStyleCnt="1">
        <dgm:presLayoutVars>
          <dgm:chPref val="3"/>
        </dgm:presLayoutVars>
      </dgm:prSet>
      <dgm:spPr/>
    </dgm:pt>
    <dgm:pt modelId="{2D97F378-0142-4C1C-8410-E19ECA03463C}" type="pres">
      <dgm:prSet presAssocID="{70DE8133-8262-42B7-9DA3-54E4D8E32B25}" presName="parTransOne" presStyleCnt="0"/>
      <dgm:spPr/>
    </dgm:pt>
    <dgm:pt modelId="{64F7EEB2-160C-46DA-BA0A-4E9E68E3A553}" type="pres">
      <dgm:prSet presAssocID="{70DE8133-8262-42B7-9DA3-54E4D8E32B25}" presName="horzOne" presStyleCnt="0"/>
      <dgm:spPr/>
    </dgm:pt>
    <dgm:pt modelId="{85EE6302-36CD-470D-8517-2C47E4BA23ED}" type="pres">
      <dgm:prSet presAssocID="{9B174C29-7A9F-4ACE-B8CB-4CE16087A060}" presName="vertTwo" presStyleCnt="0"/>
      <dgm:spPr/>
    </dgm:pt>
    <dgm:pt modelId="{6C08C8BB-B3F5-4288-B9C3-839A603C74A3}" type="pres">
      <dgm:prSet presAssocID="{9B174C29-7A9F-4ACE-B8CB-4CE16087A060}" presName="txTwo" presStyleLbl="node2" presStyleIdx="0" presStyleCnt="2">
        <dgm:presLayoutVars>
          <dgm:chPref val="3"/>
        </dgm:presLayoutVars>
      </dgm:prSet>
      <dgm:spPr/>
    </dgm:pt>
    <dgm:pt modelId="{CC4D0BD3-28EF-4FD3-873E-D3F366D283D2}" type="pres">
      <dgm:prSet presAssocID="{9B174C29-7A9F-4ACE-B8CB-4CE16087A060}" presName="horzTwo" presStyleCnt="0"/>
      <dgm:spPr/>
    </dgm:pt>
    <dgm:pt modelId="{B73141F8-5902-4382-84D5-69D5C66302B7}" type="pres">
      <dgm:prSet presAssocID="{FA4A0335-62FC-4A7A-8564-17525D17C376}" presName="sibSpaceTwo" presStyleCnt="0"/>
      <dgm:spPr/>
    </dgm:pt>
    <dgm:pt modelId="{68F69A46-7D6F-4136-BACF-D203D51F9BDC}" type="pres">
      <dgm:prSet presAssocID="{6BA2CCBB-2AF0-4BBB-91C4-186E9B6BD1C7}" presName="vertTwo" presStyleCnt="0"/>
      <dgm:spPr/>
    </dgm:pt>
    <dgm:pt modelId="{A99D42A5-142C-42B4-A1CD-6270202985B0}" type="pres">
      <dgm:prSet presAssocID="{6BA2CCBB-2AF0-4BBB-91C4-186E9B6BD1C7}" presName="txTwo" presStyleLbl="node2" presStyleIdx="1" presStyleCnt="2" custLinFactY="400000" custLinFactNeighborX="28075" custLinFactNeighborY="437144">
        <dgm:presLayoutVars>
          <dgm:chPref val="3"/>
        </dgm:presLayoutVars>
      </dgm:prSet>
      <dgm:spPr/>
    </dgm:pt>
    <dgm:pt modelId="{FB79A51A-8880-4235-9BF6-F08123B158F1}" type="pres">
      <dgm:prSet presAssocID="{6BA2CCBB-2AF0-4BBB-91C4-186E9B6BD1C7}" presName="horzTwo" presStyleCnt="0"/>
      <dgm:spPr/>
    </dgm:pt>
  </dgm:ptLst>
  <dgm:cxnLst>
    <dgm:cxn modelId="{A1EAB406-6265-4B5C-A530-247209F4538A}" type="presOf" srcId="{83091875-4229-46A4-9667-3F181E3113B9}" destId="{F9F37492-8045-4A8F-A0B2-A7539BC86CFC}" srcOrd="0" destOrd="0" presId="urn:microsoft.com/office/officeart/2005/8/layout/hierarchy4"/>
    <dgm:cxn modelId="{867FFA3D-D02C-40C2-9C43-F145B4CC11C0}" type="presOf" srcId="{6BA2CCBB-2AF0-4BBB-91C4-186E9B6BD1C7}" destId="{A99D42A5-142C-42B4-A1CD-6270202985B0}" srcOrd="0" destOrd="0" presId="urn:microsoft.com/office/officeart/2005/8/layout/hierarchy4"/>
    <dgm:cxn modelId="{291E4C64-2F89-4CD9-866C-17C2C80FF8ED}" srcId="{83091875-4229-46A4-9667-3F181E3113B9}" destId="{70DE8133-8262-42B7-9DA3-54E4D8E32B25}" srcOrd="0" destOrd="0" parTransId="{5814C46E-87EC-49CB-8969-B0C688DFDBBF}" sibTransId="{EEB5C693-F952-4B9E-A4E3-4932E1FC7382}"/>
    <dgm:cxn modelId="{8FF8084F-9E27-4BF8-BF47-A6F355855248}" type="presOf" srcId="{70DE8133-8262-42B7-9DA3-54E4D8E32B25}" destId="{672DE5C0-5BE8-47AC-96EA-77752578B625}" srcOrd="0" destOrd="0" presId="urn:microsoft.com/office/officeart/2005/8/layout/hierarchy4"/>
    <dgm:cxn modelId="{BDF1B09D-5CB9-4873-A0E3-E266F9D2B11D}" type="presOf" srcId="{9B174C29-7A9F-4ACE-B8CB-4CE16087A060}" destId="{6C08C8BB-B3F5-4288-B9C3-839A603C74A3}" srcOrd="0" destOrd="0" presId="urn:microsoft.com/office/officeart/2005/8/layout/hierarchy4"/>
    <dgm:cxn modelId="{4DAD0FA6-1470-4972-9762-4B27514FF112}" srcId="{70DE8133-8262-42B7-9DA3-54E4D8E32B25}" destId="{9B174C29-7A9F-4ACE-B8CB-4CE16087A060}" srcOrd="0" destOrd="0" parTransId="{F9DBFE65-2524-4C52-B0AA-8A584CD6A27F}" sibTransId="{FA4A0335-62FC-4A7A-8564-17525D17C376}"/>
    <dgm:cxn modelId="{1D68AFBD-2EEB-4BDF-949D-7555BA9B8041}" srcId="{70DE8133-8262-42B7-9DA3-54E4D8E32B25}" destId="{6BA2CCBB-2AF0-4BBB-91C4-186E9B6BD1C7}" srcOrd="1" destOrd="0" parTransId="{DD2C4089-204E-4768-8D80-994CBC3040BD}" sibTransId="{3C59E85D-7A8D-4BDA-999C-2B4C7A10B35F}"/>
    <dgm:cxn modelId="{A30D4C78-E71D-458B-A846-ECA771E2B969}" type="presParOf" srcId="{F9F37492-8045-4A8F-A0B2-A7539BC86CFC}" destId="{2BB8F775-A2C7-400C-8CF8-A2B6301C31C5}" srcOrd="0" destOrd="0" presId="urn:microsoft.com/office/officeart/2005/8/layout/hierarchy4"/>
    <dgm:cxn modelId="{BDA7BF26-FDAD-4CF2-81FE-F3F6D13FB6D6}" type="presParOf" srcId="{2BB8F775-A2C7-400C-8CF8-A2B6301C31C5}" destId="{672DE5C0-5BE8-47AC-96EA-77752578B625}" srcOrd="0" destOrd="0" presId="urn:microsoft.com/office/officeart/2005/8/layout/hierarchy4"/>
    <dgm:cxn modelId="{C57EADFB-67D2-4524-A7FB-4AE91DE03190}" type="presParOf" srcId="{2BB8F775-A2C7-400C-8CF8-A2B6301C31C5}" destId="{2D97F378-0142-4C1C-8410-E19ECA03463C}" srcOrd="1" destOrd="0" presId="urn:microsoft.com/office/officeart/2005/8/layout/hierarchy4"/>
    <dgm:cxn modelId="{066D9BD8-17CC-4971-91CD-716DEC9C5E9B}" type="presParOf" srcId="{2BB8F775-A2C7-400C-8CF8-A2B6301C31C5}" destId="{64F7EEB2-160C-46DA-BA0A-4E9E68E3A553}" srcOrd="2" destOrd="0" presId="urn:microsoft.com/office/officeart/2005/8/layout/hierarchy4"/>
    <dgm:cxn modelId="{39466333-0C2B-4409-A821-E50E6162126B}" type="presParOf" srcId="{64F7EEB2-160C-46DA-BA0A-4E9E68E3A553}" destId="{85EE6302-36CD-470D-8517-2C47E4BA23ED}" srcOrd="0" destOrd="0" presId="urn:microsoft.com/office/officeart/2005/8/layout/hierarchy4"/>
    <dgm:cxn modelId="{F29991EF-52FA-4B15-98E6-C88C5F280334}" type="presParOf" srcId="{85EE6302-36CD-470D-8517-2C47E4BA23ED}" destId="{6C08C8BB-B3F5-4288-B9C3-839A603C74A3}" srcOrd="0" destOrd="0" presId="urn:microsoft.com/office/officeart/2005/8/layout/hierarchy4"/>
    <dgm:cxn modelId="{F114538B-B1DC-4DE5-A7B9-A52334A669B7}" type="presParOf" srcId="{85EE6302-36CD-470D-8517-2C47E4BA23ED}" destId="{CC4D0BD3-28EF-4FD3-873E-D3F366D283D2}" srcOrd="1" destOrd="0" presId="urn:microsoft.com/office/officeart/2005/8/layout/hierarchy4"/>
    <dgm:cxn modelId="{B7A72452-84E4-4217-975E-5F13B7400090}" type="presParOf" srcId="{64F7EEB2-160C-46DA-BA0A-4E9E68E3A553}" destId="{B73141F8-5902-4382-84D5-69D5C66302B7}" srcOrd="1" destOrd="0" presId="urn:microsoft.com/office/officeart/2005/8/layout/hierarchy4"/>
    <dgm:cxn modelId="{4AAFF115-75DD-4B55-9A06-35AD8FB61722}" type="presParOf" srcId="{64F7EEB2-160C-46DA-BA0A-4E9E68E3A553}" destId="{68F69A46-7D6F-4136-BACF-D203D51F9BDC}" srcOrd="2" destOrd="0" presId="urn:microsoft.com/office/officeart/2005/8/layout/hierarchy4"/>
    <dgm:cxn modelId="{DF62EFED-B2DC-4620-A055-24CE2F424AFC}" type="presParOf" srcId="{68F69A46-7D6F-4136-BACF-D203D51F9BDC}" destId="{A99D42A5-142C-42B4-A1CD-6270202985B0}" srcOrd="0" destOrd="0" presId="urn:microsoft.com/office/officeart/2005/8/layout/hierarchy4"/>
    <dgm:cxn modelId="{D5770214-8FA2-43EA-A8DA-1A86CDACF119}" type="presParOf" srcId="{68F69A46-7D6F-4136-BACF-D203D51F9BDC}" destId="{FB79A51A-8880-4235-9BF6-F08123B158F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091875-4229-46A4-9667-3F181E3113B9}"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s-CR"/>
        </a:p>
      </dgm:t>
    </dgm:pt>
    <dgm:pt modelId="{70DE8133-8262-42B7-9DA3-54E4D8E32B25}">
      <dgm:prSet phldrT="[Texto]" custT="1"/>
      <dgm:spPr/>
      <dgm:t>
        <a:bodyPr/>
        <a:lstStyle/>
        <a:p>
          <a:r>
            <a:rPr lang="es-CR" sz="2800" b="1" dirty="0"/>
            <a:t>11</a:t>
          </a:r>
        </a:p>
      </dgm:t>
    </dgm:pt>
    <dgm:pt modelId="{EEB5C693-F952-4B9E-A4E3-4932E1FC7382}" type="sibTrans" cxnId="{291E4C64-2F89-4CD9-866C-17C2C80FF8ED}">
      <dgm:prSet/>
      <dgm:spPr/>
      <dgm:t>
        <a:bodyPr/>
        <a:lstStyle/>
        <a:p>
          <a:endParaRPr lang="es-CR"/>
        </a:p>
      </dgm:t>
    </dgm:pt>
    <dgm:pt modelId="{5814C46E-87EC-49CB-8969-B0C688DFDBBF}" type="parTrans" cxnId="{291E4C64-2F89-4CD9-866C-17C2C80FF8ED}">
      <dgm:prSet/>
      <dgm:spPr/>
      <dgm:t>
        <a:bodyPr/>
        <a:lstStyle/>
        <a:p>
          <a:endParaRPr lang="es-CR"/>
        </a:p>
      </dgm:t>
    </dgm:pt>
    <dgm:pt modelId="{9B174C29-7A9F-4ACE-B8CB-4CE16087A060}">
      <dgm:prSet phldrT="[Texto]"/>
      <dgm:spPr/>
      <dgm:t>
        <a:bodyPr/>
        <a:lstStyle/>
        <a:p>
          <a:r>
            <a:rPr lang="es-CR" dirty="0"/>
            <a:t>A: 1</a:t>
          </a:r>
        </a:p>
      </dgm:t>
    </dgm:pt>
    <dgm:pt modelId="{FA4A0335-62FC-4A7A-8564-17525D17C376}" type="sibTrans" cxnId="{4DAD0FA6-1470-4972-9762-4B27514FF112}">
      <dgm:prSet/>
      <dgm:spPr/>
      <dgm:t>
        <a:bodyPr/>
        <a:lstStyle/>
        <a:p>
          <a:endParaRPr lang="es-CR"/>
        </a:p>
      </dgm:t>
    </dgm:pt>
    <dgm:pt modelId="{F9DBFE65-2524-4C52-B0AA-8A584CD6A27F}" type="parTrans" cxnId="{4DAD0FA6-1470-4972-9762-4B27514FF112}">
      <dgm:prSet/>
      <dgm:spPr/>
      <dgm:t>
        <a:bodyPr/>
        <a:lstStyle/>
        <a:p>
          <a:endParaRPr lang="es-CR"/>
        </a:p>
      </dgm:t>
    </dgm:pt>
    <dgm:pt modelId="{6BA2CCBB-2AF0-4BBB-91C4-186E9B6BD1C7}">
      <dgm:prSet phldrT="[Texto]"/>
      <dgm:spPr/>
      <dgm:t>
        <a:bodyPr/>
        <a:lstStyle/>
        <a:p>
          <a:r>
            <a:rPr lang="es-CR" dirty="0"/>
            <a:t>1,54%</a:t>
          </a:r>
        </a:p>
      </dgm:t>
    </dgm:pt>
    <dgm:pt modelId="{3C59E85D-7A8D-4BDA-999C-2B4C7A10B35F}" type="sibTrans" cxnId="{1D68AFBD-2EEB-4BDF-949D-7555BA9B8041}">
      <dgm:prSet/>
      <dgm:spPr/>
      <dgm:t>
        <a:bodyPr/>
        <a:lstStyle/>
        <a:p>
          <a:endParaRPr lang="es-CR"/>
        </a:p>
      </dgm:t>
    </dgm:pt>
    <dgm:pt modelId="{DD2C4089-204E-4768-8D80-994CBC3040BD}" type="parTrans" cxnId="{1D68AFBD-2EEB-4BDF-949D-7555BA9B8041}">
      <dgm:prSet/>
      <dgm:spPr/>
      <dgm:t>
        <a:bodyPr/>
        <a:lstStyle/>
        <a:p>
          <a:endParaRPr lang="es-CR"/>
        </a:p>
      </dgm:t>
    </dgm:pt>
    <dgm:pt modelId="{F9F37492-8045-4A8F-A0B2-A7539BC86CFC}" type="pres">
      <dgm:prSet presAssocID="{83091875-4229-46A4-9667-3F181E3113B9}" presName="Name0" presStyleCnt="0">
        <dgm:presLayoutVars>
          <dgm:chPref val="1"/>
          <dgm:dir/>
          <dgm:animOne val="branch"/>
          <dgm:animLvl val="lvl"/>
          <dgm:resizeHandles/>
        </dgm:presLayoutVars>
      </dgm:prSet>
      <dgm:spPr/>
    </dgm:pt>
    <dgm:pt modelId="{2BB8F775-A2C7-400C-8CF8-A2B6301C31C5}" type="pres">
      <dgm:prSet presAssocID="{70DE8133-8262-42B7-9DA3-54E4D8E32B25}" presName="vertOne" presStyleCnt="0"/>
      <dgm:spPr/>
    </dgm:pt>
    <dgm:pt modelId="{672DE5C0-5BE8-47AC-96EA-77752578B625}" type="pres">
      <dgm:prSet presAssocID="{70DE8133-8262-42B7-9DA3-54E4D8E32B25}" presName="txOne" presStyleLbl="node0" presStyleIdx="0" presStyleCnt="1">
        <dgm:presLayoutVars>
          <dgm:chPref val="3"/>
        </dgm:presLayoutVars>
      </dgm:prSet>
      <dgm:spPr/>
    </dgm:pt>
    <dgm:pt modelId="{2D97F378-0142-4C1C-8410-E19ECA03463C}" type="pres">
      <dgm:prSet presAssocID="{70DE8133-8262-42B7-9DA3-54E4D8E32B25}" presName="parTransOne" presStyleCnt="0"/>
      <dgm:spPr/>
    </dgm:pt>
    <dgm:pt modelId="{64F7EEB2-160C-46DA-BA0A-4E9E68E3A553}" type="pres">
      <dgm:prSet presAssocID="{70DE8133-8262-42B7-9DA3-54E4D8E32B25}" presName="horzOne" presStyleCnt="0"/>
      <dgm:spPr/>
    </dgm:pt>
    <dgm:pt modelId="{85EE6302-36CD-470D-8517-2C47E4BA23ED}" type="pres">
      <dgm:prSet presAssocID="{9B174C29-7A9F-4ACE-B8CB-4CE16087A060}" presName="vertTwo" presStyleCnt="0"/>
      <dgm:spPr/>
    </dgm:pt>
    <dgm:pt modelId="{6C08C8BB-B3F5-4288-B9C3-839A603C74A3}" type="pres">
      <dgm:prSet presAssocID="{9B174C29-7A9F-4ACE-B8CB-4CE16087A060}" presName="txTwo" presStyleLbl="node2" presStyleIdx="0" presStyleCnt="2">
        <dgm:presLayoutVars>
          <dgm:chPref val="3"/>
        </dgm:presLayoutVars>
      </dgm:prSet>
      <dgm:spPr/>
    </dgm:pt>
    <dgm:pt modelId="{CC4D0BD3-28EF-4FD3-873E-D3F366D283D2}" type="pres">
      <dgm:prSet presAssocID="{9B174C29-7A9F-4ACE-B8CB-4CE16087A060}" presName="horzTwo" presStyleCnt="0"/>
      <dgm:spPr/>
    </dgm:pt>
    <dgm:pt modelId="{B73141F8-5902-4382-84D5-69D5C66302B7}" type="pres">
      <dgm:prSet presAssocID="{FA4A0335-62FC-4A7A-8564-17525D17C376}" presName="sibSpaceTwo" presStyleCnt="0"/>
      <dgm:spPr/>
    </dgm:pt>
    <dgm:pt modelId="{68F69A46-7D6F-4136-BACF-D203D51F9BDC}" type="pres">
      <dgm:prSet presAssocID="{6BA2CCBB-2AF0-4BBB-91C4-186E9B6BD1C7}" presName="vertTwo" presStyleCnt="0"/>
      <dgm:spPr/>
    </dgm:pt>
    <dgm:pt modelId="{A99D42A5-142C-42B4-A1CD-6270202985B0}" type="pres">
      <dgm:prSet presAssocID="{6BA2CCBB-2AF0-4BBB-91C4-186E9B6BD1C7}" presName="txTwo" presStyleLbl="node2" presStyleIdx="1" presStyleCnt="2" custLinFactY="400000" custLinFactNeighborX="28075" custLinFactNeighborY="437144">
        <dgm:presLayoutVars>
          <dgm:chPref val="3"/>
        </dgm:presLayoutVars>
      </dgm:prSet>
      <dgm:spPr/>
    </dgm:pt>
    <dgm:pt modelId="{FB79A51A-8880-4235-9BF6-F08123B158F1}" type="pres">
      <dgm:prSet presAssocID="{6BA2CCBB-2AF0-4BBB-91C4-186E9B6BD1C7}" presName="horzTwo" presStyleCnt="0"/>
      <dgm:spPr/>
    </dgm:pt>
  </dgm:ptLst>
  <dgm:cxnLst>
    <dgm:cxn modelId="{A1EAB406-6265-4B5C-A530-247209F4538A}" type="presOf" srcId="{83091875-4229-46A4-9667-3F181E3113B9}" destId="{F9F37492-8045-4A8F-A0B2-A7539BC86CFC}" srcOrd="0" destOrd="0" presId="urn:microsoft.com/office/officeart/2005/8/layout/hierarchy4"/>
    <dgm:cxn modelId="{867FFA3D-D02C-40C2-9C43-F145B4CC11C0}" type="presOf" srcId="{6BA2CCBB-2AF0-4BBB-91C4-186E9B6BD1C7}" destId="{A99D42A5-142C-42B4-A1CD-6270202985B0}" srcOrd="0" destOrd="0" presId="urn:microsoft.com/office/officeart/2005/8/layout/hierarchy4"/>
    <dgm:cxn modelId="{291E4C64-2F89-4CD9-866C-17C2C80FF8ED}" srcId="{83091875-4229-46A4-9667-3F181E3113B9}" destId="{70DE8133-8262-42B7-9DA3-54E4D8E32B25}" srcOrd="0" destOrd="0" parTransId="{5814C46E-87EC-49CB-8969-B0C688DFDBBF}" sibTransId="{EEB5C693-F952-4B9E-A4E3-4932E1FC7382}"/>
    <dgm:cxn modelId="{8FF8084F-9E27-4BF8-BF47-A6F355855248}" type="presOf" srcId="{70DE8133-8262-42B7-9DA3-54E4D8E32B25}" destId="{672DE5C0-5BE8-47AC-96EA-77752578B625}" srcOrd="0" destOrd="0" presId="urn:microsoft.com/office/officeart/2005/8/layout/hierarchy4"/>
    <dgm:cxn modelId="{BDF1B09D-5CB9-4873-A0E3-E266F9D2B11D}" type="presOf" srcId="{9B174C29-7A9F-4ACE-B8CB-4CE16087A060}" destId="{6C08C8BB-B3F5-4288-B9C3-839A603C74A3}" srcOrd="0" destOrd="0" presId="urn:microsoft.com/office/officeart/2005/8/layout/hierarchy4"/>
    <dgm:cxn modelId="{4DAD0FA6-1470-4972-9762-4B27514FF112}" srcId="{70DE8133-8262-42B7-9DA3-54E4D8E32B25}" destId="{9B174C29-7A9F-4ACE-B8CB-4CE16087A060}" srcOrd="0" destOrd="0" parTransId="{F9DBFE65-2524-4C52-B0AA-8A584CD6A27F}" sibTransId="{FA4A0335-62FC-4A7A-8564-17525D17C376}"/>
    <dgm:cxn modelId="{1D68AFBD-2EEB-4BDF-949D-7555BA9B8041}" srcId="{70DE8133-8262-42B7-9DA3-54E4D8E32B25}" destId="{6BA2CCBB-2AF0-4BBB-91C4-186E9B6BD1C7}" srcOrd="1" destOrd="0" parTransId="{DD2C4089-204E-4768-8D80-994CBC3040BD}" sibTransId="{3C59E85D-7A8D-4BDA-999C-2B4C7A10B35F}"/>
    <dgm:cxn modelId="{A30D4C78-E71D-458B-A846-ECA771E2B969}" type="presParOf" srcId="{F9F37492-8045-4A8F-A0B2-A7539BC86CFC}" destId="{2BB8F775-A2C7-400C-8CF8-A2B6301C31C5}" srcOrd="0" destOrd="0" presId="urn:microsoft.com/office/officeart/2005/8/layout/hierarchy4"/>
    <dgm:cxn modelId="{BDA7BF26-FDAD-4CF2-81FE-F3F6D13FB6D6}" type="presParOf" srcId="{2BB8F775-A2C7-400C-8CF8-A2B6301C31C5}" destId="{672DE5C0-5BE8-47AC-96EA-77752578B625}" srcOrd="0" destOrd="0" presId="urn:microsoft.com/office/officeart/2005/8/layout/hierarchy4"/>
    <dgm:cxn modelId="{C57EADFB-67D2-4524-A7FB-4AE91DE03190}" type="presParOf" srcId="{2BB8F775-A2C7-400C-8CF8-A2B6301C31C5}" destId="{2D97F378-0142-4C1C-8410-E19ECA03463C}" srcOrd="1" destOrd="0" presId="urn:microsoft.com/office/officeart/2005/8/layout/hierarchy4"/>
    <dgm:cxn modelId="{066D9BD8-17CC-4971-91CD-716DEC9C5E9B}" type="presParOf" srcId="{2BB8F775-A2C7-400C-8CF8-A2B6301C31C5}" destId="{64F7EEB2-160C-46DA-BA0A-4E9E68E3A553}" srcOrd="2" destOrd="0" presId="urn:microsoft.com/office/officeart/2005/8/layout/hierarchy4"/>
    <dgm:cxn modelId="{39466333-0C2B-4409-A821-E50E6162126B}" type="presParOf" srcId="{64F7EEB2-160C-46DA-BA0A-4E9E68E3A553}" destId="{85EE6302-36CD-470D-8517-2C47E4BA23ED}" srcOrd="0" destOrd="0" presId="urn:microsoft.com/office/officeart/2005/8/layout/hierarchy4"/>
    <dgm:cxn modelId="{F29991EF-52FA-4B15-98E6-C88C5F280334}" type="presParOf" srcId="{85EE6302-36CD-470D-8517-2C47E4BA23ED}" destId="{6C08C8BB-B3F5-4288-B9C3-839A603C74A3}" srcOrd="0" destOrd="0" presId="urn:microsoft.com/office/officeart/2005/8/layout/hierarchy4"/>
    <dgm:cxn modelId="{F114538B-B1DC-4DE5-A7B9-A52334A669B7}" type="presParOf" srcId="{85EE6302-36CD-470D-8517-2C47E4BA23ED}" destId="{CC4D0BD3-28EF-4FD3-873E-D3F366D283D2}" srcOrd="1" destOrd="0" presId="urn:microsoft.com/office/officeart/2005/8/layout/hierarchy4"/>
    <dgm:cxn modelId="{B7A72452-84E4-4217-975E-5F13B7400090}" type="presParOf" srcId="{64F7EEB2-160C-46DA-BA0A-4E9E68E3A553}" destId="{B73141F8-5902-4382-84D5-69D5C66302B7}" srcOrd="1" destOrd="0" presId="urn:microsoft.com/office/officeart/2005/8/layout/hierarchy4"/>
    <dgm:cxn modelId="{4AAFF115-75DD-4B55-9A06-35AD8FB61722}" type="presParOf" srcId="{64F7EEB2-160C-46DA-BA0A-4E9E68E3A553}" destId="{68F69A46-7D6F-4136-BACF-D203D51F9BDC}" srcOrd="2" destOrd="0" presId="urn:microsoft.com/office/officeart/2005/8/layout/hierarchy4"/>
    <dgm:cxn modelId="{DF62EFED-B2DC-4620-A055-24CE2F424AFC}" type="presParOf" srcId="{68F69A46-7D6F-4136-BACF-D203D51F9BDC}" destId="{A99D42A5-142C-42B4-A1CD-6270202985B0}" srcOrd="0" destOrd="0" presId="urn:microsoft.com/office/officeart/2005/8/layout/hierarchy4"/>
    <dgm:cxn modelId="{D5770214-8FA2-43EA-A8DA-1A86CDACF119}" type="presParOf" srcId="{68F69A46-7D6F-4136-BACF-D203D51F9BDC}" destId="{FB79A51A-8880-4235-9BF6-F08123B158F1}"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3091875-4229-46A4-9667-3F181E3113B9}"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s-CR"/>
        </a:p>
      </dgm:t>
    </dgm:pt>
    <dgm:pt modelId="{70DE8133-8262-42B7-9DA3-54E4D8E32B25}">
      <dgm:prSet phldrT="[Texto]" custT="1"/>
      <dgm:spPr/>
      <dgm:t>
        <a:bodyPr/>
        <a:lstStyle/>
        <a:p>
          <a:r>
            <a:rPr lang="es-CR" sz="2800" b="1" dirty="0"/>
            <a:t>12</a:t>
          </a:r>
        </a:p>
      </dgm:t>
    </dgm:pt>
    <dgm:pt modelId="{EEB5C693-F952-4B9E-A4E3-4932E1FC7382}" type="sibTrans" cxnId="{291E4C64-2F89-4CD9-866C-17C2C80FF8ED}">
      <dgm:prSet/>
      <dgm:spPr/>
      <dgm:t>
        <a:bodyPr/>
        <a:lstStyle/>
        <a:p>
          <a:endParaRPr lang="es-CR"/>
        </a:p>
      </dgm:t>
    </dgm:pt>
    <dgm:pt modelId="{5814C46E-87EC-49CB-8969-B0C688DFDBBF}" type="parTrans" cxnId="{291E4C64-2F89-4CD9-866C-17C2C80FF8ED}">
      <dgm:prSet/>
      <dgm:spPr/>
      <dgm:t>
        <a:bodyPr/>
        <a:lstStyle/>
        <a:p>
          <a:endParaRPr lang="es-CR"/>
        </a:p>
      </dgm:t>
    </dgm:pt>
    <dgm:pt modelId="{9B174C29-7A9F-4ACE-B8CB-4CE16087A060}">
      <dgm:prSet phldrT="[Texto]"/>
      <dgm:spPr/>
      <dgm:t>
        <a:bodyPr/>
        <a:lstStyle/>
        <a:p>
          <a:r>
            <a:rPr lang="es-CR" dirty="0"/>
            <a:t>A: 1</a:t>
          </a:r>
        </a:p>
      </dgm:t>
    </dgm:pt>
    <dgm:pt modelId="{FA4A0335-62FC-4A7A-8564-17525D17C376}" type="sibTrans" cxnId="{4DAD0FA6-1470-4972-9762-4B27514FF112}">
      <dgm:prSet/>
      <dgm:spPr/>
      <dgm:t>
        <a:bodyPr/>
        <a:lstStyle/>
        <a:p>
          <a:endParaRPr lang="es-CR"/>
        </a:p>
      </dgm:t>
    </dgm:pt>
    <dgm:pt modelId="{F9DBFE65-2524-4C52-B0AA-8A584CD6A27F}" type="parTrans" cxnId="{4DAD0FA6-1470-4972-9762-4B27514FF112}">
      <dgm:prSet/>
      <dgm:spPr/>
      <dgm:t>
        <a:bodyPr/>
        <a:lstStyle/>
        <a:p>
          <a:endParaRPr lang="es-CR"/>
        </a:p>
      </dgm:t>
    </dgm:pt>
    <dgm:pt modelId="{6BA2CCBB-2AF0-4BBB-91C4-186E9B6BD1C7}">
      <dgm:prSet phldrT="[Texto]"/>
      <dgm:spPr/>
      <dgm:t>
        <a:bodyPr/>
        <a:lstStyle/>
        <a:p>
          <a:r>
            <a:rPr lang="es-CR" dirty="0"/>
            <a:t>1,54%</a:t>
          </a:r>
        </a:p>
      </dgm:t>
    </dgm:pt>
    <dgm:pt modelId="{3C59E85D-7A8D-4BDA-999C-2B4C7A10B35F}" type="sibTrans" cxnId="{1D68AFBD-2EEB-4BDF-949D-7555BA9B8041}">
      <dgm:prSet/>
      <dgm:spPr/>
      <dgm:t>
        <a:bodyPr/>
        <a:lstStyle/>
        <a:p>
          <a:endParaRPr lang="es-CR"/>
        </a:p>
      </dgm:t>
    </dgm:pt>
    <dgm:pt modelId="{DD2C4089-204E-4768-8D80-994CBC3040BD}" type="parTrans" cxnId="{1D68AFBD-2EEB-4BDF-949D-7555BA9B8041}">
      <dgm:prSet/>
      <dgm:spPr/>
      <dgm:t>
        <a:bodyPr/>
        <a:lstStyle/>
        <a:p>
          <a:endParaRPr lang="es-CR"/>
        </a:p>
      </dgm:t>
    </dgm:pt>
    <dgm:pt modelId="{F9F37492-8045-4A8F-A0B2-A7539BC86CFC}" type="pres">
      <dgm:prSet presAssocID="{83091875-4229-46A4-9667-3F181E3113B9}" presName="Name0" presStyleCnt="0">
        <dgm:presLayoutVars>
          <dgm:chPref val="1"/>
          <dgm:dir/>
          <dgm:animOne val="branch"/>
          <dgm:animLvl val="lvl"/>
          <dgm:resizeHandles/>
        </dgm:presLayoutVars>
      </dgm:prSet>
      <dgm:spPr/>
    </dgm:pt>
    <dgm:pt modelId="{2BB8F775-A2C7-400C-8CF8-A2B6301C31C5}" type="pres">
      <dgm:prSet presAssocID="{70DE8133-8262-42B7-9DA3-54E4D8E32B25}" presName="vertOne" presStyleCnt="0"/>
      <dgm:spPr/>
    </dgm:pt>
    <dgm:pt modelId="{672DE5C0-5BE8-47AC-96EA-77752578B625}" type="pres">
      <dgm:prSet presAssocID="{70DE8133-8262-42B7-9DA3-54E4D8E32B25}" presName="txOne" presStyleLbl="node0" presStyleIdx="0" presStyleCnt="1">
        <dgm:presLayoutVars>
          <dgm:chPref val="3"/>
        </dgm:presLayoutVars>
      </dgm:prSet>
      <dgm:spPr/>
    </dgm:pt>
    <dgm:pt modelId="{2D97F378-0142-4C1C-8410-E19ECA03463C}" type="pres">
      <dgm:prSet presAssocID="{70DE8133-8262-42B7-9DA3-54E4D8E32B25}" presName="parTransOne" presStyleCnt="0"/>
      <dgm:spPr/>
    </dgm:pt>
    <dgm:pt modelId="{64F7EEB2-160C-46DA-BA0A-4E9E68E3A553}" type="pres">
      <dgm:prSet presAssocID="{70DE8133-8262-42B7-9DA3-54E4D8E32B25}" presName="horzOne" presStyleCnt="0"/>
      <dgm:spPr/>
    </dgm:pt>
    <dgm:pt modelId="{85EE6302-36CD-470D-8517-2C47E4BA23ED}" type="pres">
      <dgm:prSet presAssocID="{9B174C29-7A9F-4ACE-B8CB-4CE16087A060}" presName="vertTwo" presStyleCnt="0"/>
      <dgm:spPr/>
    </dgm:pt>
    <dgm:pt modelId="{6C08C8BB-B3F5-4288-B9C3-839A603C74A3}" type="pres">
      <dgm:prSet presAssocID="{9B174C29-7A9F-4ACE-B8CB-4CE16087A060}" presName="txTwo" presStyleLbl="node2" presStyleIdx="0" presStyleCnt="2">
        <dgm:presLayoutVars>
          <dgm:chPref val="3"/>
        </dgm:presLayoutVars>
      </dgm:prSet>
      <dgm:spPr/>
    </dgm:pt>
    <dgm:pt modelId="{CC4D0BD3-28EF-4FD3-873E-D3F366D283D2}" type="pres">
      <dgm:prSet presAssocID="{9B174C29-7A9F-4ACE-B8CB-4CE16087A060}" presName="horzTwo" presStyleCnt="0"/>
      <dgm:spPr/>
    </dgm:pt>
    <dgm:pt modelId="{B73141F8-5902-4382-84D5-69D5C66302B7}" type="pres">
      <dgm:prSet presAssocID="{FA4A0335-62FC-4A7A-8564-17525D17C376}" presName="sibSpaceTwo" presStyleCnt="0"/>
      <dgm:spPr/>
    </dgm:pt>
    <dgm:pt modelId="{68F69A46-7D6F-4136-BACF-D203D51F9BDC}" type="pres">
      <dgm:prSet presAssocID="{6BA2CCBB-2AF0-4BBB-91C4-186E9B6BD1C7}" presName="vertTwo" presStyleCnt="0"/>
      <dgm:spPr/>
    </dgm:pt>
    <dgm:pt modelId="{A99D42A5-142C-42B4-A1CD-6270202985B0}" type="pres">
      <dgm:prSet presAssocID="{6BA2CCBB-2AF0-4BBB-91C4-186E9B6BD1C7}" presName="txTwo" presStyleLbl="node2" presStyleIdx="1" presStyleCnt="2" custLinFactY="400000" custLinFactNeighborX="28075" custLinFactNeighborY="437144">
        <dgm:presLayoutVars>
          <dgm:chPref val="3"/>
        </dgm:presLayoutVars>
      </dgm:prSet>
      <dgm:spPr/>
    </dgm:pt>
    <dgm:pt modelId="{FB79A51A-8880-4235-9BF6-F08123B158F1}" type="pres">
      <dgm:prSet presAssocID="{6BA2CCBB-2AF0-4BBB-91C4-186E9B6BD1C7}" presName="horzTwo" presStyleCnt="0"/>
      <dgm:spPr/>
    </dgm:pt>
  </dgm:ptLst>
  <dgm:cxnLst>
    <dgm:cxn modelId="{A1EAB406-6265-4B5C-A530-247209F4538A}" type="presOf" srcId="{83091875-4229-46A4-9667-3F181E3113B9}" destId="{F9F37492-8045-4A8F-A0B2-A7539BC86CFC}" srcOrd="0" destOrd="0" presId="urn:microsoft.com/office/officeart/2005/8/layout/hierarchy4"/>
    <dgm:cxn modelId="{867FFA3D-D02C-40C2-9C43-F145B4CC11C0}" type="presOf" srcId="{6BA2CCBB-2AF0-4BBB-91C4-186E9B6BD1C7}" destId="{A99D42A5-142C-42B4-A1CD-6270202985B0}" srcOrd="0" destOrd="0" presId="urn:microsoft.com/office/officeart/2005/8/layout/hierarchy4"/>
    <dgm:cxn modelId="{291E4C64-2F89-4CD9-866C-17C2C80FF8ED}" srcId="{83091875-4229-46A4-9667-3F181E3113B9}" destId="{70DE8133-8262-42B7-9DA3-54E4D8E32B25}" srcOrd="0" destOrd="0" parTransId="{5814C46E-87EC-49CB-8969-B0C688DFDBBF}" sibTransId="{EEB5C693-F952-4B9E-A4E3-4932E1FC7382}"/>
    <dgm:cxn modelId="{8FF8084F-9E27-4BF8-BF47-A6F355855248}" type="presOf" srcId="{70DE8133-8262-42B7-9DA3-54E4D8E32B25}" destId="{672DE5C0-5BE8-47AC-96EA-77752578B625}" srcOrd="0" destOrd="0" presId="urn:microsoft.com/office/officeart/2005/8/layout/hierarchy4"/>
    <dgm:cxn modelId="{BDF1B09D-5CB9-4873-A0E3-E266F9D2B11D}" type="presOf" srcId="{9B174C29-7A9F-4ACE-B8CB-4CE16087A060}" destId="{6C08C8BB-B3F5-4288-B9C3-839A603C74A3}" srcOrd="0" destOrd="0" presId="urn:microsoft.com/office/officeart/2005/8/layout/hierarchy4"/>
    <dgm:cxn modelId="{4DAD0FA6-1470-4972-9762-4B27514FF112}" srcId="{70DE8133-8262-42B7-9DA3-54E4D8E32B25}" destId="{9B174C29-7A9F-4ACE-B8CB-4CE16087A060}" srcOrd="0" destOrd="0" parTransId="{F9DBFE65-2524-4C52-B0AA-8A584CD6A27F}" sibTransId="{FA4A0335-62FC-4A7A-8564-17525D17C376}"/>
    <dgm:cxn modelId="{1D68AFBD-2EEB-4BDF-949D-7555BA9B8041}" srcId="{70DE8133-8262-42B7-9DA3-54E4D8E32B25}" destId="{6BA2CCBB-2AF0-4BBB-91C4-186E9B6BD1C7}" srcOrd="1" destOrd="0" parTransId="{DD2C4089-204E-4768-8D80-994CBC3040BD}" sibTransId="{3C59E85D-7A8D-4BDA-999C-2B4C7A10B35F}"/>
    <dgm:cxn modelId="{A30D4C78-E71D-458B-A846-ECA771E2B969}" type="presParOf" srcId="{F9F37492-8045-4A8F-A0B2-A7539BC86CFC}" destId="{2BB8F775-A2C7-400C-8CF8-A2B6301C31C5}" srcOrd="0" destOrd="0" presId="urn:microsoft.com/office/officeart/2005/8/layout/hierarchy4"/>
    <dgm:cxn modelId="{BDA7BF26-FDAD-4CF2-81FE-F3F6D13FB6D6}" type="presParOf" srcId="{2BB8F775-A2C7-400C-8CF8-A2B6301C31C5}" destId="{672DE5C0-5BE8-47AC-96EA-77752578B625}" srcOrd="0" destOrd="0" presId="urn:microsoft.com/office/officeart/2005/8/layout/hierarchy4"/>
    <dgm:cxn modelId="{C57EADFB-67D2-4524-A7FB-4AE91DE03190}" type="presParOf" srcId="{2BB8F775-A2C7-400C-8CF8-A2B6301C31C5}" destId="{2D97F378-0142-4C1C-8410-E19ECA03463C}" srcOrd="1" destOrd="0" presId="urn:microsoft.com/office/officeart/2005/8/layout/hierarchy4"/>
    <dgm:cxn modelId="{066D9BD8-17CC-4971-91CD-716DEC9C5E9B}" type="presParOf" srcId="{2BB8F775-A2C7-400C-8CF8-A2B6301C31C5}" destId="{64F7EEB2-160C-46DA-BA0A-4E9E68E3A553}" srcOrd="2" destOrd="0" presId="urn:microsoft.com/office/officeart/2005/8/layout/hierarchy4"/>
    <dgm:cxn modelId="{39466333-0C2B-4409-A821-E50E6162126B}" type="presParOf" srcId="{64F7EEB2-160C-46DA-BA0A-4E9E68E3A553}" destId="{85EE6302-36CD-470D-8517-2C47E4BA23ED}" srcOrd="0" destOrd="0" presId="urn:microsoft.com/office/officeart/2005/8/layout/hierarchy4"/>
    <dgm:cxn modelId="{F29991EF-52FA-4B15-98E6-C88C5F280334}" type="presParOf" srcId="{85EE6302-36CD-470D-8517-2C47E4BA23ED}" destId="{6C08C8BB-B3F5-4288-B9C3-839A603C74A3}" srcOrd="0" destOrd="0" presId="urn:microsoft.com/office/officeart/2005/8/layout/hierarchy4"/>
    <dgm:cxn modelId="{F114538B-B1DC-4DE5-A7B9-A52334A669B7}" type="presParOf" srcId="{85EE6302-36CD-470D-8517-2C47E4BA23ED}" destId="{CC4D0BD3-28EF-4FD3-873E-D3F366D283D2}" srcOrd="1" destOrd="0" presId="urn:microsoft.com/office/officeart/2005/8/layout/hierarchy4"/>
    <dgm:cxn modelId="{B7A72452-84E4-4217-975E-5F13B7400090}" type="presParOf" srcId="{64F7EEB2-160C-46DA-BA0A-4E9E68E3A553}" destId="{B73141F8-5902-4382-84D5-69D5C66302B7}" srcOrd="1" destOrd="0" presId="urn:microsoft.com/office/officeart/2005/8/layout/hierarchy4"/>
    <dgm:cxn modelId="{4AAFF115-75DD-4B55-9A06-35AD8FB61722}" type="presParOf" srcId="{64F7EEB2-160C-46DA-BA0A-4E9E68E3A553}" destId="{68F69A46-7D6F-4136-BACF-D203D51F9BDC}" srcOrd="2" destOrd="0" presId="urn:microsoft.com/office/officeart/2005/8/layout/hierarchy4"/>
    <dgm:cxn modelId="{DF62EFED-B2DC-4620-A055-24CE2F424AFC}" type="presParOf" srcId="{68F69A46-7D6F-4136-BACF-D203D51F9BDC}" destId="{A99D42A5-142C-42B4-A1CD-6270202985B0}" srcOrd="0" destOrd="0" presId="urn:microsoft.com/office/officeart/2005/8/layout/hierarchy4"/>
    <dgm:cxn modelId="{D5770214-8FA2-43EA-A8DA-1A86CDACF119}" type="presParOf" srcId="{68F69A46-7D6F-4136-BACF-D203D51F9BDC}" destId="{FB79A51A-8880-4235-9BF6-F08123B158F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091875-4229-46A4-9667-3F181E3113B9}"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s-CR"/>
        </a:p>
      </dgm:t>
    </dgm:pt>
    <dgm:pt modelId="{6BA2CCBB-2AF0-4BBB-91C4-186E9B6BD1C7}">
      <dgm:prSet phldrT="[Texto]" custT="1"/>
      <dgm:spPr/>
      <dgm:t>
        <a:bodyPr/>
        <a:lstStyle/>
        <a:p>
          <a:r>
            <a:rPr lang="es-CR" sz="4000" dirty="0"/>
            <a:t>65</a:t>
          </a:r>
          <a:r>
            <a:rPr lang="es-CR" sz="2400" dirty="0"/>
            <a:t> </a:t>
          </a:r>
          <a:r>
            <a:rPr lang="es-CR" sz="1400" dirty="0"/>
            <a:t>ACCIONES</a:t>
          </a:r>
          <a:endParaRPr lang="es-CR" sz="2400" dirty="0"/>
        </a:p>
      </dgm:t>
    </dgm:pt>
    <dgm:pt modelId="{3C59E85D-7A8D-4BDA-999C-2B4C7A10B35F}" type="sibTrans" cxnId="{1D68AFBD-2EEB-4BDF-949D-7555BA9B8041}">
      <dgm:prSet/>
      <dgm:spPr/>
      <dgm:t>
        <a:bodyPr/>
        <a:lstStyle/>
        <a:p>
          <a:endParaRPr lang="es-CR"/>
        </a:p>
      </dgm:t>
    </dgm:pt>
    <dgm:pt modelId="{DD2C4089-204E-4768-8D80-994CBC3040BD}" type="parTrans" cxnId="{1D68AFBD-2EEB-4BDF-949D-7555BA9B8041}">
      <dgm:prSet/>
      <dgm:spPr/>
      <dgm:t>
        <a:bodyPr/>
        <a:lstStyle/>
        <a:p>
          <a:endParaRPr lang="es-CR"/>
        </a:p>
      </dgm:t>
    </dgm:pt>
    <dgm:pt modelId="{F9F37492-8045-4A8F-A0B2-A7539BC86CFC}" type="pres">
      <dgm:prSet presAssocID="{83091875-4229-46A4-9667-3F181E3113B9}" presName="Name0" presStyleCnt="0">
        <dgm:presLayoutVars>
          <dgm:chPref val="1"/>
          <dgm:dir/>
          <dgm:animOne val="branch"/>
          <dgm:animLvl val="lvl"/>
          <dgm:resizeHandles/>
        </dgm:presLayoutVars>
      </dgm:prSet>
      <dgm:spPr/>
    </dgm:pt>
    <dgm:pt modelId="{72BCBB2C-B94F-4578-AFE8-872DE3BADA05}" type="pres">
      <dgm:prSet presAssocID="{6BA2CCBB-2AF0-4BBB-91C4-186E9B6BD1C7}" presName="vertOne" presStyleCnt="0"/>
      <dgm:spPr/>
    </dgm:pt>
    <dgm:pt modelId="{149B847E-77FE-429F-AC24-0A5D86BC0C1E}" type="pres">
      <dgm:prSet presAssocID="{6BA2CCBB-2AF0-4BBB-91C4-186E9B6BD1C7}" presName="txOne" presStyleLbl="node0" presStyleIdx="0" presStyleCnt="1">
        <dgm:presLayoutVars>
          <dgm:chPref val="3"/>
        </dgm:presLayoutVars>
      </dgm:prSet>
      <dgm:spPr/>
    </dgm:pt>
    <dgm:pt modelId="{4F48EDA5-C732-460E-BF20-BF7461B6339A}" type="pres">
      <dgm:prSet presAssocID="{6BA2CCBB-2AF0-4BBB-91C4-186E9B6BD1C7}" presName="horzOne" presStyleCnt="0"/>
      <dgm:spPr/>
    </dgm:pt>
  </dgm:ptLst>
  <dgm:cxnLst>
    <dgm:cxn modelId="{A1EAB406-6265-4B5C-A530-247209F4538A}" type="presOf" srcId="{83091875-4229-46A4-9667-3F181E3113B9}" destId="{F9F37492-8045-4A8F-A0B2-A7539BC86CFC}" srcOrd="0" destOrd="0" presId="urn:microsoft.com/office/officeart/2005/8/layout/hierarchy4"/>
    <dgm:cxn modelId="{1D68AFBD-2EEB-4BDF-949D-7555BA9B8041}" srcId="{83091875-4229-46A4-9667-3F181E3113B9}" destId="{6BA2CCBB-2AF0-4BBB-91C4-186E9B6BD1C7}" srcOrd="0" destOrd="0" parTransId="{DD2C4089-204E-4768-8D80-994CBC3040BD}" sibTransId="{3C59E85D-7A8D-4BDA-999C-2B4C7A10B35F}"/>
    <dgm:cxn modelId="{BC9F52E7-3284-4546-AD9F-496B7BB2ED7C}" type="presOf" srcId="{6BA2CCBB-2AF0-4BBB-91C4-186E9B6BD1C7}" destId="{149B847E-77FE-429F-AC24-0A5D86BC0C1E}" srcOrd="0" destOrd="0" presId="urn:microsoft.com/office/officeart/2005/8/layout/hierarchy4"/>
    <dgm:cxn modelId="{B1918D38-7A1B-4850-BB31-BD5D602B6A28}" type="presParOf" srcId="{F9F37492-8045-4A8F-A0B2-A7539BC86CFC}" destId="{72BCBB2C-B94F-4578-AFE8-872DE3BADA05}" srcOrd="0" destOrd="0" presId="urn:microsoft.com/office/officeart/2005/8/layout/hierarchy4"/>
    <dgm:cxn modelId="{FC09EBD1-E43C-49A2-B573-B47959A064E2}" type="presParOf" srcId="{72BCBB2C-B94F-4578-AFE8-872DE3BADA05}" destId="{149B847E-77FE-429F-AC24-0A5D86BC0C1E}" srcOrd="0" destOrd="0" presId="urn:microsoft.com/office/officeart/2005/8/layout/hierarchy4"/>
    <dgm:cxn modelId="{C3E2328A-2099-4159-A2F4-87D0AB5D1F97}" type="presParOf" srcId="{72BCBB2C-B94F-4578-AFE8-872DE3BADA05}" destId="{4F48EDA5-C732-460E-BF20-BF7461B6339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091875-4229-46A4-9667-3F181E3113B9}"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s-CR"/>
        </a:p>
      </dgm:t>
    </dgm:pt>
    <dgm:pt modelId="{70DE8133-8262-42B7-9DA3-54E4D8E32B25}">
      <dgm:prSet phldrT="[Texto]" custT="1"/>
      <dgm:spPr/>
      <dgm:t>
        <a:bodyPr/>
        <a:lstStyle/>
        <a:p>
          <a:r>
            <a:rPr lang="es-CR" sz="2800" b="1" dirty="0">
              <a:solidFill>
                <a:schemeClr val="bg1"/>
              </a:solidFill>
            </a:rPr>
            <a:t>1</a:t>
          </a:r>
        </a:p>
      </dgm:t>
    </dgm:pt>
    <dgm:pt modelId="{EEB5C693-F952-4B9E-A4E3-4932E1FC7382}" type="sibTrans" cxnId="{291E4C64-2F89-4CD9-866C-17C2C80FF8ED}">
      <dgm:prSet/>
      <dgm:spPr/>
      <dgm:t>
        <a:bodyPr/>
        <a:lstStyle/>
        <a:p>
          <a:endParaRPr lang="es-CR"/>
        </a:p>
      </dgm:t>
    </dgm:pt>
    <dgm:pt modelId="{5814C46E-87EC-49CB-8969-B0C688DFDBBF}" type="parTrans" cxnId="{291E4C64-2F89-4CD9-866C-17C2C80FF8ED}">
      <dgm:prSet/>
      <dgm:spPr/>
      <dgm:t>
        <a:bodyPr/>
        <a:lstStyle/>
        <a:p>
          <a:endParaRPr lang="es-CR"/>
        </a:p>
      </dgm:t>
    </dgm:pt>
    <dgm:pt modelId="{9B174C29-7A9F-4ACE-B8CB-4CE16087A060}">
      <dgm:prSet phldrT="[Texto]"/>
      <dgm:spPr/>
      <dgm:t>
        <a:bodyPr/>
        <a:lstStyle/>
        <a:p>
          <a:r>
            <a:rPr lang="es-CR" dirty="0"/>
            <a:t>A: 14</a:t>
          </a:r>
        </a:p>
      </dgm:t>
    </dgm:pt>
    <dgm:pt modelId="{FA4A0335-62FC-4A7A-8564-17525D17C376}" type="sibTrans" cxnId="{4DAD0FA6-1470-4972-9762-4B27514FF112}">
      <dgm:prSet/>
      <dgm:spPr/>
      <dgm:t>
        <a:bodyPr/>
        <a:lstStyle/>
        <a:p>
          <a:endParaRPr lang="es-CR"/>
        </a:p>
      </dgm:t>
    </dgm:pt>
    <dgm:pt modelId="{F9DBFE65-2524-4C52-B0AA-8A584CD6A27F}" type="parTrans" cxnId="{4DAD0FA6-1470-4972-9762-4B27514FF112}">
      <dgm:prSet/>
      <dgm:spPr/>
      <dgm:t>
        <a:bodyPr/>
        <a:lstStyle/>
        <a:p>
          <a:endParaRPr lang="es-CR"/>
        </a:p>
      </dgm:t>
    </dgm:pt>
    <dgm:pt modelId="{6BA2CCBB-2AF0-4BBB-91C4-186E9B6BD1C7}">
      <dgm:prSet phldrT="[Texto]"/>
      <dgm:spPr/>
      <dgm:t>
        <a:bodyPr/>
        <a:lstStyle/>
        <a:p>
          <a:r>
            <a:rPr lang="es-CR" dirty="0"/>
            <a:t>21,54%</a:t>
          </a:r>
        </a:p>
      </dgm:t>
    </dgm:pt>
    <dgm:pt modelId="{3C59E85D-7A8D-4BDA-999C-2B4C7A10B35F}" type="sibTrans" cxnId="{1D68AFBD-2EEB-4BDF-949D-7555BA9B8041}">
      <dgm:prSet/>
      <dgm:spPr/>
      <dgm:t>
        <a:bodyPr/>
        <a:lstStyle/>
        <a:p>
          <a:endParaRPr lang="es-CR"/>
        </a:p>
      </dgm:t>
    </dgm:pt>
    <dgm:pt modelId="{DD2C4089-204E-4768-8D80-994CBC3040BD}" type="parTrans" cxnId="{1D68AFBD-2EEB-4BDF-949D-7555BA9B8041}">
      <dgm:prSet/>
      <dgm:spPr/>
      <dgm:t>
        <a:bodyPr/>
        <a:lstStyle/>
        <a:p>
          <a:endParaRPr lang="es-CR"/>
        </a:p>
      </dgm:t>
    </dgm:pt>
    <dgm:pt modelId="{F9F37492-8045-4A8F-A0B2-A7539BC86CFC}" type="pres">
      <dgm:prSet presAssocID="{83091875-4229-46A4-9667-3F181E3113B9}" presName="Name0" presStyleCnt="0">
        <dgm:presLayoutVars>
          <dgm:chPref val="1"/>
          <dgm:dir/>
          <dgm:animOne val="branch"/>
          <dgm:animLvl val="lvl"/>
          <dgm:resizeHandles/>
        </dgm:presLayoutVars>
      </dgm:prSet>
      <dgm:spPr/>
    </dgm:pt>
    <dgm:pt modelId="{2BB8F775-A2C7-400C-8CF8-A2B6301C31C5}" type="pres">
      <dgm:prSet presAssocID="{70DE8133-8262-42B7-9DA3-54E4D8E32B25}" presName="vertOne" presStyleCnt="0"/>
      <dgm:spPr/>
    </dgm:pt>
    <dgm:pt modelId="{672DE5C0-5BE8-47AC-96EA-77752578B625}" type="pres">
      <dgm:prSet presAssocID="{70DE8133-8262-42B7-9DA3-54E4D8E32B25}" presName="txOne" presStyleLbl="node0" presStyleIdx="0" presStyleCnt="1">
        <dgm:presLayoutVars>
          <dgm:chPref val="3"/>
        </dgm:presLayoutVars>
      </dgm:prSet>
      <dgm:spPr/>
    </dgm:pt>
    <dgm:pt modelId="{2D97F378-0142-4C1C-8410-E19ECA03463C}" type="pres">
      <dgm:prSet presAssocID="{70DE8133-8262-42B7-9DA3-54E4D8E32B25}" presName="parTransOne" presStyleCnt="0"/>
      <dgm:spPr/>
    </dgm:pt>
    <dgm:pt modelId="{64F7EEB2-160C-46DA-BA0A-4E9E68E3A553}" type="pres">
      <dgm:prSet presAssocID="{70DE8133-8262-42B7-9DA3-54E4D8E32B25}" presName="horzOne" presStyleCnt="0"/>
      <dgm:spPr/>
    </dgm:pt>
    <dgm:pt modelId="{85EE6302-36CD-470D-8517-2C47E4BA23ED}" type="pres">
      <dgm:prSet presAssocID="{9B174C29-7A9F-4ACE-B8CB-4CE16087A060}" presName="vertTwo" presStyleCnt="0"/>
      <dgm:spPr/>
    </dgm:pt>
    <dgm:pt modelId="{6C08C8BB-B3F5-4288-B9C3-839A603C74A3}" type="pres">
      <dgm:prSet presAssocID="{9B174C29-7A9F-4ACE-B8CB-4CE16087A060}" presName="txTwo" presStyleLbl="node2" presStyleIdx="0" presStyleCnt="2">
        <dgm:presLayoutVars>
          <dgm:chPref val="3"/>
        </dgm:presLayoutVars>
      </dgm:prSet>
      <dgm:spPr/>
    </dgm:pt>
    <dgm:pt modelId="{CC4D0BD3-28EF-4FD3-873E-D3F366D283D2}" type="pres">
      <dgm:prSet presAssocID="{9B174C29-7A9F-4ACE-B8CB-4CE16087A060}" presName="horzTwo" presStyleCnt="0"/>
      <dgm:spPr/>
    </dgm:pt>
    <dgm:pt modelId="{B73141F8-5902-4382-84D5-69D5C66302B7}" type="pres">
      <dgm:prSet presAssocID="{FA4A0335-62FC-4A7A-8564-17525D17C376}" presName="sibSpaceTwo" presStyleCnt="0"/>
      <dgm:spPr/>
    </dgm:pt>
    <dgm:pt modelId="{68F69A46-7D6F-4136-BACF-D203D51F9BDC}" type="pres">
      <dgm:prSet presAssocID="{6BA2CCBB-2AF0-4BBB-91C4-186E9B6BD1C7}" presName="vertTwo" presStyleCnt="0"/>
      <dgm:spPr/>
    </dgm:pt>
    <dgm:pt modelId="{A99D42A5-142C-42B4-A1CD-6270202985B0}" type="pres">
      <dgm:prSet presAssocID="{6BA2CCBB-2AF0-4BBB-91C4-186E9B6BD1C7}" presName="txTwo" presStyleLbl="node2" presStyleIdx="1" presStyleCnt="2" custLinFactY="400000" custLinFactNeighborX="28075" custLinFactNeighborY="437144">
        <dgm:presLayoutVars>
          <dgm:chPref val="3"/>
        </dgm:presLayoutVars>
      </dgm:prSet>
      <dgm:spPr/>
    </dgm:pt>
    <dgm:pt modelId="{FB79A51A-8880-4235-9BF6-F08123B158F1}" type="pres">
      <dgm:prSet presAssocID="{6BA2CCBB-2AF0-4BBB-91C4-186E9B6BD1C7}" presName="horzTwo" presStyleCnt="0"/>
      <dgm:spPr/>
    </dgm:pt>
  </dgm:ptLst>
  <dgm:cxnLst>
    <dgm:cxn modelId="{A1EAB406-6265-4B5C-A530-247209F4538A}" type="presOf" srcId="{83091875-4229-46A4-9667-3F181E3113B9}" destId="{F9F37492-8045-4A8F-A0B2-A7539BC86CFC}" srcOrd="0" destOrd="0" presId="urn:microsoft.com/office/officeart/2005/8/layout/hierarchy4"/>
    <dgm:cxn modelId="{867FFA3D-D02C-40C2-9C43-F145B4CC11C0}" type="presOf" srcId="{6BA2CCBB-2AF0-4BBB-91C4-186E9B6BD1C7}" destId="{A99D42A5-142C-42B4-A1CD-6270202985B0}" srcOrd="0" destOrd="0" presId="urn:microsoft.com/office/officeart/2005/8/layout/hierarchy4"/>
    <dgm:cxn modelId="{291E4C64-2F89-4CD9-866C-17C2C80FF8ED}" srcId="{83091875-4229-46A4-9667-3F181E3113B9}" destId="{70DE8133-8262-42B7-9DA3-54E4D8E32B25}" srcOrd="0" destOrd="0" parTransId="{5814C46E-87EC-49CB-8969-B0C688DFDBBF}" sibTransId="{EEB5C693-F952-4B9E-A4E3-4932E1FC7382}"/>
    <dgm:cxn modelId="{8FF8084F-9E27-4BF8-BF47-A6F355855248}" type="presOf" srcId="{70DE8133-8262-42B7-9DA3-54E4D8E32B25}" destId="{672DE5C0-5BE8-47AC-96EA-77752578B625}" srcOrd="0" destOrd="0" presId="urn:microsoft.com/office/officeart/2005/8/layout/hierarchy4"/>
    <dgm:cxn modelId="{BDF1B09D-5CB9-4873-A0E3-E266F9D2B11D}" type="presOf" srcId="{9B174C29-7A9F-4ACE-B8CB-4CE16087A060}" destId="{6C08C8BB-B3F5-4288-B9C3-839A603C74A3}" srcOrd="0" destOrd="0" presId="urn:microsoft.com/office/officeart/2005/8/layout/hierarchy4"/>
    <dgm:cxn modelId="{4DAD0FA6-1470-4972-9762-4B27514FF112}" srcId="{70DE8133-8262-42B7-9DA3-54E4D8E32B25}" destId="{9B174C29-7A9F-4ACE-B8CB-4CE16087A060}" srcOrd="0" destOrd="0" parTransId="{F9DBFE65-2524-4C52-B0AA-8A584CD6A27F}" sibTransId="{FA4A0335-62FC-4A7A-8564-17525D17C376}"/>
    <dgm:cxn modelId="{1D68AFBD-2EEB-4BDF-949D-7555BA9B8041}" srcId="{70DE8133-8262-42B7-9DA3-54E4D8E32B25}" destId="{6BA2CCBB-2AF0-4BBB-91C4-186E9B6BD1C7}" srcOrd="1" destOrd="0" parTransId="{DD2C4089-204E-4768-8D80-994CBC3040BD}" sibTransId="{3C59E85D-7A8D-4BDA-999C-2B4C7A10B35F}"/>
    <dgm:cxn modelId="{A30D4C78-E71D-458B-A846-ECA771E2B969}" type="presParOf" srcId="{F9F37492-8045-4A8F-A0B2-A7539BC86CFC}" destId="{2BB8F775-A2C7-400C-8CF8-A2B6301C31C5}" srcOrd="0" destOrd="0" presId="urn:microsoft.com/office/officeart/2005/8/layout/hierarchy4"/>
    <dgm:cxn modelId="{BDA7BF26-FDAD-4CF2-81FE-F3F6D13FB6D6}" type="presParOf" srcId="{2BB8F775-A2C7-400C-8CF8-A2B6301C31C5}" destId="{672DE5C0-5BE8-47AC-96EA-77752578B625}" srcOrd="0" destOrd="0" presId="urn:microsoft.com/office/officeart/2005/8/layout/hierarchy4"/>
    <dgm:cxn modelId="{C57EADFB-67D2-4524-A7FB-4AE91DE03190}" type="presParOf" srcId="{2BB8F775-A2C7-400C-8CF8-A2B6301C31C5}" destId="{2D97F378-0142-4C1C-8410-E19ECA03463C}" srcOrd="1" destOrd="0" presId="urn:microsoft.com/office/officeart/2005/8/layout/hierarchy4"/>
    <dgm:cxn modelId="{066D9BD8-17CC-4971-91CD-716DEC9C5E9B}" type="presParOf" srcId="{2BB8F775-A2C7-400C-8CF8-A2B6301C31C5}" destId="{64F7EEB2-160C-46DA-BA0A-4E9E68E3A553}" srcOrd="2" destOrd="0" presId="urn:microsoft.com/office/officeart/2005/8/layout/hierarchy4"/>
    <dgm:cxn modelId="{39466333-0C2B-4409-A821-E50E6162126B}" type="presParOf" srcId="{64F7EEB2-160C-46DA-BA0A-4E9E68E3A553}" destId="{85EE6302-36CD-470D-8517-2C47E4BA23ED}" srcOrd="0" destOrd="0" presId="urn:microsoft.com/office/officeart/2005/8/layout/hierarchy4"/>
    <dgm:cxn modelId="{F29991EF-52FA-4B15-98E6-C88C5F280334}" type="presParOf" srcId="{85EE6302-36CD-470D-8517-2C47E4BA23ED}" destId="{6C08C8BB-B3F5-4288-B9C3-839A603C74A3}" srcOrd="0" destOrd="0" presId="urn:microsoft.com/office/officeart/2005/8/layout/hierarchy4"/>
    <dgm:cxn modelId="{F114538B-B1DC-4DE5-A7B9-A52334A669B7}" type="presParOf" srcId="{85EE6302-36CD-470D-8517-2C47E4BA23ED}" destId="{CC4D0BD3-28EF-4FD3-873E-D3F366D283D2}" srcOrd="1" destOrd="0" presId="urn:microsoft.com/office/officeart/2005/8/layout/hierarchy4"/>
    <dgm:cxn modelId="{B7A72452-84E4-4217-975E-5F13B7400090}" type="presParOf" srcId="{64F7EEB2-160C-46DA-BA0A-4E9E68E3A553}" destId="{B73141F8-5902-4382-84D5-69D5C66302B7}" srcOrd="1" destOrd="0" presId="urn:microsoft.com/office/officeart/2005/8/layout/hierarchy4"/>
    <dgm:cxn modelId="{4AAFF115-75DD-4B55-9A06-35AD8FB61722}" type="presParOf" srcId="{64F7EEB2-160C-46DA-BA0A-4E9E68E3A553}" destId="{68F69A46-7D6F-4136-BACF-D203D51F9BDC}" srcOrd="2" destOrd="0" presId="urn:microsoft.com/office/officeart/2005/8/layout/hierarchy4"/>
    <dgm:cxn modelId="{DF62EFED-B2DC-4620-A055-24CE2F424AFC}" type="presParOf" srcId="{68F69A46-7D6F-4136-BACF-D203D51F9BDC}" destId="{A99D42A5-142C-42B4-A1CD-6270202985B0}" srcOrd="0" destOrd="0" presId="urn:microsoft.com/office/officeart/2005/8/layout/hierarchy4"/>
    <dgm:cxn modelId="{D5770214-8FA2-43EA-A8DA-1A86CDACF119}" type="presParOf" srcId="{68F69A46-7D6F-4136-BACF-D203D51F9BDC}" destId="{FB79A51A-8880-4235-9BF6-F08123B158F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091875-4229-46A4-9667-3F181E3113B9}"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s-CR"/>
        </a:p>
      </dgm:t>
    </dgm:pt>
    <dgm:pt modelId="{70DE8133-8262-42B7-9DA3-54E4D8E32B25}">
      <dgm:prSet phldrT="[Texto]" custT="1"/>
      <dgm:spPr/>
      <dgm:t>
        <a:bodyPr/>
        <a:lstStyle/>
        <a:p>
          <a:r>
            <a:rPr lang="es-CR" sz="2800" b="1" dirty="0">
              <a:solidFill>
                <a:schemeClr val="bg1"/>
              </a:solidFill>
            </a:rPr>
            <a:t>2</a:t>
          </a:r>
          <a:endParaRPr lang="es-CR" sz="2000" b="1" dirty="0">
            <a:solidFill>
              <a:schemeClr val="bg1"/>
            </a:solidFill>
          </a:endParaRPr>
        </a:p>
      </dgm:t>
    </dgm:pt>
    <dgm:pt modelId="{EEB5C693-F952-4B9E-A4E3-4932E1FC7382}" type="sibTrans" cxnId="{291E4C64-2F89-4CD9-866C-17C2C80FF8ED}">
      <dgm:prSet/>
      <dgm:spPr/>
      <dgm:t>
        <a:bodyPr/>
        <a:lstStyle/>
        <a:p>
          <a:endParaRPr lang="es-CR"/>
        </a:p>
      </dgm:t>
    </dgm:pt>
    <dgm:pt modelId="{5814C46E-87EC-49CB-8969-B0C688DFDBBF}" type="parTrans" cxnId="{291E4C64-2F89-4CD9-866C-17C2C80FF8ED}">
      <dgm:prSet/>
      <dgm:spPr/>
      <dgm:t>
        <a:bodyPr/>
        <a:lstStyle/>
        <a:p>
          <a:endParaRPr lang="es-CR"/>
        </a:p>
      </dgm:t>
    </dgm:pt>
    <dgm:pt modelId="{9B174C29-7A9F-4ACE-B8CB-4CE16087A060}">
      <dgm:prSet phldrT="[Texto]"/>
      <dgm:spPr/>
      <dgm:t>
        <a:bodyPr/>
        <a:lstStyle/>
        <a:p>
          <a:r>
            <a:rPr lang="es-CR" dirty="0"/>
            <a:t>A: 11 </a:t>
          </a:r>
        </a:p>
      </dgm:t>
    </dgm:pt>
    <dgm:pt modelId="{FA4A0335-62FC-4A7A-8564-17525D17C376}" type="sibTrans" cxnId="{4DAD0FA6-1470-4972-9762-4B27514FF112}">
      <dgm:prSet/>
      <dgm:spPr/>
      <dgm:t>
        <a:bodyPr/>
        <a:lstStyle/>
        <a:p>
          <a:endParaRPr lang="es-CR"/>
        </a:p>
      </dgm:t>
    </dgm:pt>
    <dgm:pt modelId="{F9DBFE65-2524-4C52-B0AA-8A584CD6A27F}" type="parTrans" cxnId="{4DAD0FA6-1470-4972-9762-4B27514FF112}">
      <dgm:prSet/>
      <dgm:spPr/>
      <dgm:t>
        <a:bodyPr/>
        <a:lstStyle/>
        <a:p>
          <a:endParaRPr lang="es-CR"/>
        </a:p>
      </dgm:t>
    </dgm:pt>
    <dgm:pt modelId="{6BA2CCBB-2AF0-4BBB-91C4-186E9B6BD1C7}">
      <dgm:prSet phldrT="[Texto]"/>
      <dgm:spPr/>
      <dgm:t>
        <a:bodyPr/>
        <a:lstStyle/>
        <a:p>
          <a:r>
            <a:rPr lang="es-CR" dirty="0"/>
            <a:t>16,92%</a:t>
          </a:r>
        </a:p>
      </dgm:t>
    </dgm:pt>
    <dgm:pt modelId="{3C59E85D-7A8D-4BDA-999C-2B4C7A10B35F}" type="sibTrans" cxnId="{1D68AFBD-2EEB-4BDF-949D-7555BA9B8041}">
      <dgm:prSet/>
      <dgm:spPr/>
      <dgm:t>
        <a:bodyPr/>
        <a:lstStyle/>
        <a:p>
          <a:endParaRPr lang="es-CR"/>
        </a:p>
      </dgm:t>
    </dgm:pt>
    <dgm:pt modelId="{DD2C4089-204E-4768-8D80-994CBC3040BD}" type="parTrans" cxnId="{1D68AFBD-2EEB-4BDF-949D-7555BA9B8041}">
      <dgm:prSet/>
      <dgm:spPr/>
      <dgm:t>
        <a:bodyPr/>
        <a:lstStyle/>
        <a:p>
          <a:endParaRPr lang="es-CR"/>
        </a:p>
      </dgm:t>
    </dgm:pt>
    <dgm:pt modelId="{F9F37492-8045-4A8F-A0B2-A7539BC86CFC}" type="pres">
      <dgm:prSet presAssocID="{83091875-4229-46A4-9667-3F181E3113B9}" presName="Name0" presStyleCnt="0">
        <dgm:presLayoutVars>
          <dgm:chPref val="1"/>
          <dgm:dir/>
          <dgm:animOne val="branch"/>
          <dgm:animLvl val="lvl"/>
          <dgm:resizeHandles/>
        </dgm:presLayoutVars>
      </dgm:prSet>
      <dgm:spPr/>
    </dgm:pt>
    <dgm:pt modelId="{2BB8F775-A2C7-400C-8CF8-A2B6301C31C5}" type="pres">
      <dgm:prSet presAssocID="{70DE8133-8262-42B7-9DA3-54E4D8E32B25}" presName="vertOne" presStyleCnt="0"/>
      <dgm:spPr/>
    </dgm:pt>
    <dgm:pt modelId="{672DE5C0-5BE8-47AC-96EA-77752578B625}" type="pres">
      <dgm:prSet presAssocID="{70DE8133-8262-42B7-9DA3-54E4D8E32B25}" presName="txOne" presStyleLbl="node0" presStyleIdx="0" presStyleCnt="1">
        <dgm:presLayoutVars>
          <dgm:chPref val="3"/>
        </dgm:presLayoutVars>
      </dgm:prSet>
      <dgm:spPr/>
    </dgm:pt>
    <dgm:pt modelId="{2D97F378-0142-4C1C-8410-E19ECA03463C}" type="pres">
      <dgm:prSet presAssocID="{70DE8133-8262-42B7-9DA3-54E4D8E32B25}" presName="parTransOne" presStyleCnt="0"/>
      <dgm:spPr/>
    </dgm:pt>
    <dgm:pt modelId="{64F7EEB2-160C-46DA-BA0A-4E9E68E3A553}" type="pres">
      <dgm:prSet presAssocID="{70DE8133-8262-42B7-9DA3-54E4D8E32B25}" presName="horzOne" presStyleCnt="0"/>
      <dgm:spPr/>
    </dgm:pt>
    <dgm:pt modelId="{85EE6302-36CD-470D-8517-2C47E4BA23ED}" type="pres">
      <dgm:prSet presAssocID="{9B174C29-7A9F-4ACE-B8CB-4CE16087A060}" presName="vertTwo" presStyleCnt="0"/>
      <dgm:spPr/>
    </dgm:pt>
    <dgm:pt modelId="{6C08C8BB-B3F5-4288-B9C3-839A603C74A3}" type="pres">
      <dgm:prSet presAssocID="{9B174C29-7A9F-4ACE-B8CB-4CE16087A060}" presName="txTwo" presStyleLbl="node2" presStyleIdx="0" presStyleCnt="2">
        <dgm:presLayoutVars>
          <dgm:chPref val="3"/>
        </dgm:presLayoutVars>
      </dgm:prSet>
      <dgm:spPr/>
    </dgm:pt>
    <dgm:pt modelId="{CC4D0BD3-28EF-4FD3-873E-D3F366D283D2}" type="pres">
      <dgm:prSet presAssocID="{9B174C29-7A9F-4ACE-B8CB-4CE16087A060}" presName="horzTwo" presStyleCnt="0"/>
      <dgm:spPr/>
    </dgm:pt>
    <dgm:pt modelId="{B73141F8-5902-4382-84D5-69D5C66302B7}" type="pres">
      <dgm:prSet presAssocID="{FA4A0335-62FC-4A7A-8564-17525D17C376}" presName="sibSpaceTwo" presStyleCnt="0"/>
      <dgm:spPr/>
    </dgm:pt>
    <dgm:pt modelId="{68F69A46-7D6F-4136-BACF-D203D51F9BDC}" type="pres">
      <dgm:prSet presAssocID="{6BA2CCBB-2AF0-4BBB-91C4-186E9B6BD1C7}" presName="vertTwo" presStyleCnt="0"/>
      <dgm:spPr/>
    </dgm:pt>
    <dgm:pt modelId="{A99D42A5-142C-42B4-A1CD-6270202985B0}" type="pres">
      <dgm:prSet presAssocID="{6BA2CCBB-2AF0-4BBB-91C4-186E9B6BD1C7}" presName="txTwo" presStyleLbl="node2" presStyleIdx="1" presStyleCnt="2" custLinFactY="400000" custLinFactNeighborX="28075" custLinFactNeighborY="437144">
        <dgm:presLayoutVars>
          <dgm:chPref val="3"/>
        </dgm:presLayoutVars>
      </dgm:prSet>
      <dgm:spPr/>
    </dgm:pt>
    <dgm:pt modelId="{FB79A51A-8880-4235-9BF6-F08123B158F1}" type="pres">
      <dgm:prSet presAssocID="{6BA2CCBB-2AF0-4BBB-91C4-186E9B6BD1C7}" presName="horzTwo" presStyleCnt="0"/>
      <dgm:spPr/>
    </dgm:pt>
  </dgm:ptLst>
  <dgm:cxnLst>
    <dgm:cxn modelId="{A1EAB406-6265-4B5C-A530-247209F4538A}" type="presOf" srcId="{83091875-4229-46A4-9667-3F181E3113B9}" destId="{F9F37492-8045-4A8F-A0B2-A7539BC86CFC}" srcOrd="0" destOrd="0" presId="urn:microsoft.com/office/officeart/2005/8/layout/hierarchy4"/>
    <dgm:cxn modelId="{867FFA3D-D02C-40C2-9C43-F145B4CC11C0}" type="presOf" srcId="{6BA2CCBB-2AF0-4BBB-91C4-186E9B6BD1C7}" destId="{A99D42A5-142C-42B4-A1CD-6270202985B0}" srcOrd="0" destOrd="0" presId="urn:microsoft.com/office/officeart/2005/8/layout/hierarchy4"/>
    <dgm:cxn modelId="{291E4C64-2F89-4CD9-866C-17C2C80FF8ED}" srcId="{83091875-4229-46A4-9667-3F181E3113B9}" destId="{70DE8133-8262-42B7-9DA3-54E4D8E32B25}" srcOrd="0" destOrd="0" parTransId="{5814C46E-87EC-49CB-8969-B0C688DFDBBF}" sibTransId="{EEB5C693-F952-4B9E-A4E3-4932E1FC7382}"/>
    <dgm:cxn modelId="{8FF8084F-9E27-4BF8-BF47-A6F355855248}" type="presOf" srcId="{70DE8133-8262-42B7-9DA3-54E4D8E32B25}" destId="{672DE5C0-5BE8-47AC-96EA-77752578B625}" srcOrd="0" destOrd="0" presId="urn:microsoft.com/office/officeart/2005/8/layout/hierarchy4"/>
    <dgm:cxn modelId="{BDF1B09D-5CB9-4873-A0E3-E266F9D2B11D}" type="presOf" srcId="{9B174C29-7A9F-4ACE-B8CB-4CE16087A060}" destId="{6C08C8BB-B3F5-4288-B9C3-839A603C74A3}" srcOrd="0" destOrd="0" presId="urn:microsoft.com/office/officeart/2005/8/layout/hierarchy4"/>
    <dgm:cxn modelId="{4DAD0FA6-1470-4972-9762-4B27514FF112}" srcId="{70DE8133-8262-42B7-9DA3-54E4D8E32B25}" destId="{9B174C29-7A9F-4ACE-B8CB-4CE16087A060}" srcOrd="0" destOrd="0" parTransId="{F9DBFE65-2524-4C52-B0AA-8A584CD6A27F}" sibTransId="{FA4A0335-62FC-4A7A-8564-17525D17C376}"/>
    <dgm:cxn modelId="{1D68AFBD-2EEB-4BDF-949D-7555BA9B8041}" srcId="{70DE8133-8262-42B7-9DA3-54E4D8E32B25}" destId="{6BA2CCBB-2AF0-4BBB-91C4-186E9B6BD1C7}" srcOrd="1" destOrd="0" parTransId="{DD2C4089-204E-4768-8D80-994CBC3040BD}" sibTransId="{3C59E85D-7A8D-4BDA-999C-2B4C7A10B35F}"/>
    <dgm:cxn modelId="{A30D4C78-E71D-458B-A846-ECA771E2B969}" type="presParOf" srcId="{F9F37492-8045-4A8F-A0B2-A7539BC86CFC}" destId="{2BB8F775-A2C7-400C-8CF8-A2B6301C31C5}" srcOrd="0" destOrd="0" presId="urn:microsoft.com/office/officeart/2005/8/layout/hierarchy4"/>
    <dgm:cxn modelId="{BDA7BF26-FDAD-4CF2-81FE-F3F6D13FB6D6}" type="presParOf" srcId="{2BB8F775-A2C7-400C-8CF8-A2B6301C31C5}" destId="{672DE5C0-5BE8-47AC-96EA-77752578B625}" srcOrd="0" destOrd="0" presId="urn:microsoft.com/office/officeart/2005/8/layout/hierarchy4"/>
    <dgm:cxn modelId="{C57EADFB-67D2-4524-A7FB-4AE91DE03190}" type="presParOf" srcId="{2BB8F775-A2C7-400C-8CF8-A2B6301C31C5}" destId="{2D97F378-0142-4C1C-8410-E19ECA03463C}" srcOrd="1" destOrd="0" presId="urn:microsoft.com/office/officeart/2005/8/layout/hierarchy4"/>
    <dgm:cxn modelId="{066D9BD8-17CC-4971-91CD-716DEC9C5E9B}" type="presParOf" srcId="{2BB8F775-A2C7-400C-8CF8-A2B6301C31C5}" destId="{64F7EEB2-160C-46DA-BA0A-4E9E68E3A553}" srcOrd="2" destOrd="0" presId="urn:microsoft.com/office/officeart/2005/8/layout/hierarchy4"/>
    <dgm:cxn modelId="{39466333-0C2B-4409-A821-E50E6162126B}" type="presParOf" srcId="{64F7EEB2-160C-46DA-BA0A-4E9E68E3A553}" destId="{85EE6302-36CD-470D-8517-2C47E4BA23ED}" srcOrd="0" destOrd="0" presId="urn:microsoft.com/office/officeart/2005/8/layout/hierarchy4"/>
    <dgm:cxn modelId="{F29991EF-52FA-4B15-98E6-C88C5F280334}" type="presParOf" srcId="{85EE6302-36CD-470D-8517-2C47E4BA23ED}" destId="{6C08C8BB-B3F5-4288-B9C3-839A603C74A3}" srcOrd="0" destOrd="0" presId="urn:microsoft.com/office/officeart/2005/8/layout/hierarchy4"/>
    <dgm:cxn modelId="{F114538B-B1DC-4DE5-A7B9-A52334A669B7}" type="presParOf" srcId="{85EE6302-36CD-470D-8517-2C47E4BA23ED}" destId="{CC4D0BD3-28EF-4FD3-873E-D3F366D283D2}" srcOrd="1" destOrd="0" presId="urn:microsoft.com/office/officeart/2005/8/layout/hierarchy4"/>
    <dgm:cxn modelId="{B7A72452-84E4-4217-975E-5F13B7400090}" type="presParOf" srcId="{64F7EEB2-160C-46DA-BA0A-4E9E68E3A553}" destId="{B73141F8-5902-4382-84D5-69D5C66302B7}" srcOrd="1" destOrd="0" presId="urn:microsoft.com/office/officeart/2005/8/layout/hierarchy4"/>
    <dgm:cxn modelId="{4AAFF115-75DD-4B55-9A06-35AD8FB61722}" type="presParOf" srcId="{64F7EEB2-160C-46DA-BA0A-4E9E68E3A553}" destId="{68F69A46-7D6F-4136-BACF-D203D51F9BDC}" srcOrd="2" destOrd="0" presId="urn:microsoft.com/office/officeart/2005/8/layout/hierarchy4"/>
    <dgm:cxn modelId="{DF62EFED-B2DC-4620-A055-24CE2F424AFC}" type="presParOf" srcId="{68F69A46-7D6F-4136-BACF-D203D51F9BDC}" destId="{A99D42A5-142C-42B4-A1CD-6270202985B0}" srcOrd="0" destOrd="0" presId="urn:microsoft.com/office/officeart/2005/8/layout/hierarchy4"/>
    <dgm:cxn modelId="{D5770214-8FA2-43EA-A8DA-1A86CDACF119}" type="presParOf" srcId="{68F69A46-7D6F-4136-BACF-D203D51F9BDC}" destId="{FB79A51A-8880-4235-9BF6-F08123B158F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091875-4229-46A4-9667-3F181E3113B9}"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s-CR"/>
        </a:p>
      </dgm:t>
    </dgm:pt>
    <dgm:pt modelId="{70DE8133-8262-42B7-9DA3-54E4D8E32B25}">
      <dgm:prSet phldrT="[Texto]" custT="1"/>
      <dgm:spPr/>
      <dgm:t>
        <a:bodyPr/>
        <a:lstStyle/>
        <a:p>
          <a:r>
            <a:rPr lang="es-CR" sz="2800" b="1" dirty="0">
              <a:solidFill>
                <a:schemeClr val="bg1"/>
              </a:solidFill>
            </a:rPr>
            <a:t>3</a:t>
          </a:r>
        </a:p>
      </dgm:t>
    </dgm:pt>
    <dgm:pt modelId="{EEB5C693-F952-4B9E-A4E3-4932E1FC7382}" type="sibTrans" cxnId="{291E4C64-2F89-4CD9-866C-17C2C80FF8ED}">
      <dgm:prSet/>
      <dgm:spPr/>
      <dgm:t>
        <a:bodyPr/>
        <a:lstStyle/>
        <a:p>
          <a:endParaRPr lang="es-CR"/>
        </a:p>
      </dgm:t>
    </dgm:pt>
    <dgm:pt modelId="{5814C46E-87EC-49CB-8969-B0C688DFDBBF}" type="parTrans" cxnId="{291E4C64-2F89-4CD9-866C-17C2C80FF8ED}">
      <dgm:prSet/>
      <dgm:spPr/>
      <dgm:t>
        <a:bodyPr/>
        <a:lstStyle/>
        <a:p>
          <a:endParaRPr lang="es-CR"/>
        </a:p>
      </dgm:t>
    </dgm:pt>
    <dgm:pt modelId="{9B174C29-7A9F-4ACE-B8CB-4CE16087A060}">
      <dgm:prSet phldrT="[Texto]"/>
      <dgm:spPr/>
      <dgm:t>
        <a:bodyPr/>
        <a:lstStyle/>
        <a:p>
          <a:r>
            <a:rPr lang="es-CR" dirty="0"/>
            <a:t>A: 10</a:t>
          </a:r>
        </a:p>
      </dgm:t>
    </dgm:pt>
    <dgm:pt modelId="{FA4A0335-62FC-4A7A-8564-17525D17C376}" type="sibTrans" cxnId="{4DAD0FA6-1470-4972-9762-4B27514FF112}">
      <dgm:prSet/>
      <dgm:spPr/>
      <dgm:t>
        <a:bodyPr/>
        <a:lstStyle/>
        <a:p>
          <a:endParaRPr lang="es-CR"/>
        </a:p>
      </dgm:t>
    </dgm:pt>
    <dgm:pt modelId="{F9DBFE65-2524-4C52-B0AA-8A584CD6A27F}" type="parTrans" cxnId="{4DAD0FA6-1470-4972-9762-4B27514FF112}">
      <dgm:prSet/>
      <dgm:spPr/>
      <dgm:t>
        <a:bodyPr/>
        <a:lstStyle/>
        <a:p>
          <a:endParaRPr lang="es-CR"/>
        </a:p>
      </dgm:t>
    </dgm:pt>
    <dgm:pt modelId="{6BA2CCBB-2AF0-4BBB-91C4-186E9B6BD1C7}">
      <dgm:prSet phldrT="[Texto]"/>
      <dgm:spPr/>
      <dgm:t>
        <a:bodyPr/>
        <a:lstStyle/>
        <a:p>
          <a:r>
            <a:rPr lang="es-CR" dirty="0"/>
            <a:t>15,38%</a:t>
          </a:r>
        </a:p>
      </dgm:t>
    </dgm:pt>
    <dgm:pt modelId="{3C59E85D-7A8D-4BDA-999C-2B4C7A10B35F}" type="sibTrans" cxnId="{1D68AFBD-2EEB-4BDF-949D-7555BA9B8041}">
      <dgm:prSet/>
      <dgm:spPr/>
      <dgm:t>
        <a:bodyPr/>
        <a:lstStyle/>
        <a:p>
          <a:endParaRPr lang="es-CR"/>
        </a:p>
      </dgm:t>
    </dgm:pt>
    <dgm:pt modelId="{DD2C4089-204E-4768-8D80-994CBC3040BD}" type="parTrans" cxnId="{1D68AFBD-2EEB-4BDF-949D-7555BA9B8041}">
      <dgm:prSet/>
      <dgm:spPr/>
      <dgm:t>
        <a:bodyPr/>
        <a:lstStyle/>
        <a:p>
          <a:endParaRPr lang="es-CR"/>
        </a:p>
      </dgm:t>
    </dgm:pt>
    <dgm:pt modelId="{F9F37492-8045-4A8F-A0B2-A7539BC86CFC}" type="pres">
      <dgm:prSet presAssocID="{83091875-4229-46A4-9667-3F181E3113B9}" presName="Name0" presStyleCnt="0">
        <dgm:presLayoutVars>
          <dgm:chPref val="1"/>
          <dgm:dir/>
          <dgm:animOne val="branch"/>
          <dgm:animLvl val="lvl"/>
          <dgm:resizeHandles/>
        </dgm:presLayoutVars>
      </dgm:prSet>
      <dgm:spPr/>
    </dgm:pt>
    <dgm:pt modelId="{2BB8F775-A2C7-400C-8CF8-A2B6301C31C5}" type="pres">
      <dgm:prSet presAssocID="{70DE8133-8262-42B7-9DA3-54E4D8E32B25}" presName="vertOne" presStyleCnt="0"/>
      <dgm:spPr/>
    </dgm:pt>
    <dgm:pt modelId="{672DE5C0-5BE8-47AC-96EA-77752578B625}" type="pres">
      <dgm:prSet presAssocID="{70DE8133-8262-42B7-9DA3-54E4D8E32B25}" presName="txOne" presStyleLbl="node0" presStyleIdx="0" presStyleCnt="1">
        <dgm:presLayoutVars>
          <dgm:chPref val="3"/>
        </dgm:presLayoutVars>
      </dgm:prSet>
      <dgm:spPr/>
    </dgm:pt>
    <dgm:pt modelId="{2D97F378-0142-4C1C-8410-E19ECA03463C}" type="pres">
      <dgm:prSet presAssocID="{70DE8133-8262-42B7-9DA3-54E4D8E32B25}" presName="parTransOne" presStyleCnt="0"/>
      <dgm:spPr/>
    </dgm:pt>
    <dgm:pt modelId="{64F7EEB2-160C-46DA-BA0A-4E9E68E3A553}" type="pres">
      <dgm:prSet presAssocID="{70DE8133-8262-42B7-9DA3-54E4D8E32B25}" presName="horzOne" presStyleCnt="0"/>
      <dgm:spPr/>
    </dgm:pt>
    <dgm:pt modelId="{85EE6302-36CD-470D-8517-2C47E4BA23ED}" type="pres">
      <dgm:prSet presAssocID="{9B174C29-7A9F-4ACE-B8CB-4CE16087A060}" presName="vertTwo" presStyleCnt="0"/>
      <dgm:spPr/>
    </dgm:pt>
    <dgm:pt modelId="{6C08C8BB-B3F5-4288-B9C3-839A603C74A3}" type="pres">
      <dgm:prSet presAssocID="{9B174C29-7A9F-4ACE-B8CB-4CE16087A060}" presName="txTwo" presStyleLbl="node2" presStyleIdx="0" presStyleCnt="2">
        <dgm:presLayoutVars>
          <dgm:chPref val="3"/>
        </dgm:presLayoutVars>
      </dgm:prSet>
      <dgm:spPr/>
    </dgm:pt>
    <dgm:pt modelId="{CC4D0BD3-28EF-4FD3-873E-D3F366D283D2}" type="pres">
      <dgm:prSet presAssocID="{9B174C29-7A9F-4ACE-B8CB-4CE16087A060}" presName="horzTwo" presStyleCnt="0"/>
      <dgm:spPr/>
    </dgm:pt>
    <dgm:pt modelId="{B73141F8-5902-4382-84D5-69D5C66302B7}" type="pres">
      <dgm:prSet presAssocID="{FA4A0335-62FC-4A7A-8564-17525D17C376}" presName="sibSpaceTwo" presStyleCnt="0"/>
      <dgm:spPr/>
    </dgm:pt>
    <dgm:pt modelId="{68F69A46-7D6F-4136-BACF-D203D51F9BDC}" type="pres">
      <dgm:prSet presAssocID="{6BA2CCBB-2AF0-4BBB-91C4-186E9B6BD1C7}" presName="vertTwo" presStyleCnt="0"/>
      <dgm:spPr/>
    </dgm:pt>
    <dgm:pt modelId="{A99D42A5-142C-42B4-A1CD-6270202985B0}" type="pres">
      <dgm:prSet presAssocID="{6BA2CCBB-2AF0-4BBB-91C4-186E9B6BD1C7}" presName="txTwo" presStyleLbl="node2" presStyleIdx="1" presStyleCnt="2" custLinFactY="400000" custLinFactNeighborX="28075" custLinFactNeighborY="437144">
        <dgm:presLayoutVars>
          <dgm:chPref val="3"/>
        </dgm:presLayoutVars>
      </dgm:prSet>
      <dgm:spPr/>
    </dgm:pt>
    <dgm:pt modelId="{FB79A51A-8880-4235-9BF6-F08123B158F1}" type="pres">
      <dgm:prSet presAssocID="{6BA2CCBB-2AF0-4BBB-91C4-186E9B6BD1C7}" presName="horzTwo" presStyleCnt="0"/>
      <dgm:spPr/>
    </dgm:pt>
  </dgm:ptLst>
  <dgm:cxnLst>
    <dgm:cxn modelId="{A1EAB406-6265-4B5C-A530-247209F4538A}" type="presOf" srcId="{83091875-4229-46A4-9667-3F181E3113B9}" destId="{F9F37492-8045-4A8F-A0B2-A7539BC86CFC}" srcOrd="0" destOrd="0" presId="urn:microsoft.com/office/officeart/2005/8/layout/hierarchy4"/>
    <dgm:cxn modelId="{867FFA3D-D02C-40C2-9C43-F145B4CC11C0}" type="presOf" srcId="{6BA2CCBB-2AF0-4BBB-91C4-186E9B6BD1C7}" destId="{A99D42A5-142C-42B4-A1CD-6270202985B0}" srcOrd="0" destOrd="0" presId="urn:microsoft.com/office/officeart/2005/8/layout/hierarchy4"/>
    <dgm:cxn modelId="{291E4C64-2F89-4CD9-866C-17C2C80FF8ED}" srcId="{83091875-4229-46A4-9667-3F181E3113B9}" destId="{70DE8133-8262-42B7-9DA3-54E4D8E32B25}" srcOrd="0" destOrd="0" parTransId="{5814C46E-87EC-49CB-8969-B0C688DFDBBF}" sibTransId="{EEB5C693-F952-4B9E-A4E3-4932E1FC7382}"/>
    <dgm:cxn modelId="{8FF8084F-9E27-4BF8-BF47-A6F355855248}" type="presOf" srcId="{70DE8133-8262-42B7-9DA3-54E4D8E32B25}" destId="{672DE5C0-5BE8-47AC-96EA-77752578B625}" srcOrd="0" destOrd="0" presId="urn:microsoft.com/office/officeart/2005/8/layout/hierarchy4"/>
    <dgm:cxn modelId="{BDF1B09D-5CB9-4873-A0E3-E266F9D2B11D}" type="presOf" srcId="{9B174C29-7A9F-4ACE-B8CB-4CE16087A060}" destId="{6C08C8BB-B3F5-4288-B9C3-839A603C74A3}" srcOrd="0" destOrd="0" presId="urn:microsoft.com/office/officeart/2005/8/layout/hierarchy4"/>
    <dgm:cxn modelId="{4DAD0FA6-1470-4972-9762-4B27514FF112}" srcId="{70DE8133-8262-42B7-9DA3-54E4D8E32B25}" destId="{9B174C29-7A9F-4ACE-B8CB-4CE16087A060}" srcOrd="0" destOrd="0" parTransId="{F9DBFE65-2524-4C52-B0AA-8A584CD6A27F}" sibTransId="{FA4A0335-62FC-4A7A-8564-17525D17C376}"/>
    <dgm:cxn modelId="{1D68AFBD-2EEB-4BDF-949D-7555BA9B8041}" srcId="{70DE8133-8262-42B7-9DA3-54E4D8E32B25}" destId="{6BA2CCBB-2AF0-4BBB-91C4-186E9B6BD1C7}" srcOrd="1" destOrd="0" parTransId="{DD2C4089-204E-4768-8D80-994CBC3040BD}" sibTransId="{3C59E85D-7A8D-4BDA-999C-2B4C7A10B35F}"/>
    <dgm:cxn modelId="{A30D4C78-E71D-458B-A846-ECA771E2B969}" type="presParOf" srcId="{F9F37492-8045-4A8F-A0B2-A7539BC86CFC}" destId="{2BB8F775-A2C7-400C-8CF8-A2B6301C31C5}" srcOrd="0" destOrd="0" presId="urn:microsoft.com/office/officeart/2005/8/layout/hierarchy4"/>
    <dgm:cxn modelId="{BDA7BF26-FDAD-4CF2-81FE-F3F6D13FB6D6}" type="presParOf" srcId="{2BB8F775-A2C7-400C-8CF8-A2B6301C31C5}" destId="{672DE5C0-5BE8-47AC-96EA-77752578B625}" srcOrd="0" destOrd="0" presId="urn:microsoft.com/office/officeart/2005/8/layout/hierarchy4"/>
    <dgm:cxn modelId="{C57EADFB-67D2-4524-A7FB-4AE91DE03190}" type="presParOf" srcId="{2BB8F775-A2C7-400C-8CF8-A2B6301C31C5}" destId="{2D97F378-0142-4C1C-8410-E19ECA03463C}" srcOrd="1" destOrd="0" presId="urn:microsoft.com/office/officeart/2005/8/layout/hierarchy4"/>
    <dgm:cxn modelId="{066D9BD8-17CC-4971-91CD-716DEC9C5E9B}" type="presParOf" srcId="{2BB8F775-A2C7-400C-8CF8-A2B6301C31C5}" destId="{64F7EEB2-160C-46DA-BA0A-4E9E68E3A553}" srcOrd="2" destOrd="0" presId="urn:microsoft.com/office/officeart/2005/8/layout/hierarchy4"/>
    <dgm:cxn modelId="{39466333-0C2B-4409-A821-E50E6162126B}" type="presParOf" srcId="{64F7EEB2-160C-46DA-BA0A-4E9E68E3A553}" destId="{85EE6302-36CD-470D-8517-2C47E4BA23ED}" srcOrd="0" destOrd="0" presId="urn:microsoft.com/office/officeart/2005/8/layout/hierarchy4"/>
    <dgm:cxn modelId="{F29991EF-52FA-4B15-98E6-C88C5F280334}" type="presParOf" srcId="{85EE6302-36CD-470D-8517-2C47E4BA23ED}" destId="{6C08C8BB-B3F5-4288-B9C3-839A603C74A3}" srcOrd="0" destOrd="0" presId="urn:microsoft.com/office/officeart/2005/8/layout/hierarchy4"/>
    <dgm:cxn modelId="{F114538B-B1DC-4DE5-A7B9-A52334A669B7}" type="presParOf" srcId="{85EE6302-36CD-470D-8517-2C47E4BA23ED}" destId="{CC4D0BD3-28EF-4FD3-873E-D3F366D283D2}" srcOrd="1" destOrd="0" presId="urn:microsoft.com/office/officeart/2005/8/layout/hierarchy4"/>
    <dgm:cxn modelId="{B7A72452-84E4-4217-975E-5F13B7400090}" type="presParOf" srcId="{64F7EEB2-160C-46DA-BA0A-4E9E68E3A553}" destId="{B73141F8-5902-4382-84D5-69D5C66302B7}" srcOrd="1" destOrd="0" presId="urn:microsoft.com/office/officeart/2005/8/layout/hierarchy4"/>
    <dgm:cxn modelId="{4AAFF115-75DD-4B55-9A06-35AD8FB61722}" type="presParOf" srcId="{64F7EEB2-160C-46DA-BA0A-4E9E68E3A553}" destId="{68F69A46-7D6F-4136-BACF-D203D51F9BDC}" srcOrd="2" destOrd="0" presId="urn:microsoft.com/office/officeart/2005/8/layout/hierarchy4"/>
    <dgm:cxn modelId="{DF62EFED-B2DC-4620-A055-24CE2F424AFC}" type="presParOf" srcId="{68F69A46-7D6F-4136-BACF-D203D51F9BDC}" destId="{A99D42A5-142C-42B4-A1CD-6270202985B0}" srcOrd="0" destOrd="0" presId="urn:microsoft.com/office/officeart/2005/8/layout/hierarchy4"/>
    <dgm:cxn modelId="{D5770214-8FA2-43EA-A8DA-1A86CDACF119}" type="presParOf" srcId="{68F69A46-7D6F-4136-BACF-D203D51F9BDC}" destId="{FB79A51A-8880-4235-9BF6-F08123B158F1}"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091875-4229-46A4-9667-3F181E3113B9}"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es-CR"/>
        </a:p>
      </dgm:t>
    </dgm:pt>
    <dgm:pt modelId="{70DE8133-8262-42B7-9DA3-54E4D8E32B25}">
      <dgm:prSet phldrT="[Texto]" custT="1"/>
      <dgm:spPr/>
      <dgm:t>
        <a:bodyPr/>
        <a:lstStyle/>
        <a:p>
          <a:r>
            <a:rPr lang="es-CR" sz="2800" b="1" dirty="0"/>
            <a:t>4</a:t>
          </a:r>
        </a:p>
      </dgm:t>
    </dgm:pt>
    <dgm:pt modelId="{EEB5C693-F952-4B9E-A4E3-4932E1FC7382}" type="sibTrans" cxnId="{291E4C64-2F89-4CD9-866C-17C2C80FF8ED}">
      <dgm:prSet/>
      <dgm:spPr/>
      <dgm:t>
        <a:bodyPr/>
        <a:lstStyle/>
        <a:p>
          <a:endParaRPr lang="es-CR"/>
        </a:p>
      </dgm:t>
    </dgm:pt>
    <dgm:pt modelId="{5814C46E-87EC-49CB-8969-B0C688DFDBBF}" type="parTrans" cxnId="{291E4C64-2F89-4CD9-866C-17C2C80FF8ED}">
      <dgm:prSet/>
      <dgm:spPr/>
      <dgm:t>
        <a:bodyPr/>
        <a:lstStyle/>
        <a:p>
          <a:endParaRPr lang="es-CR"/>
        </a:p>
      </dgm:t>
    </dgm:pt>
    <dgm:pt modelId="{9B174C29-7A9F-4ACE-B8CB-4CE16087A060}">
      <dgm:prSet phldrT="[Texto]"/>
      <dgm:spPr/>
      <dgm:t>
        <a:bodyPr/>
        <a:lstStyle/>
        <a:p>
          <a:r>
            <a:rPr lang="es-CR" dirty="0"/>
            <a:t>A: 9</a:t>
          </a:r>
        </a:p>
      </dgm:t>
    </dgm:pt>
    <dgm:pt modelId="{FA4A0335-62FC-4A7A-8564-17525D17C376}" type="sibTrans" cxnId="{4DAD0FA6-1470-4972-9762-4B27514FF112}">
      <dgm:prSet/>
      <dgm:spPr/>
      <dgm:t>
        <a:bodyPr/>
        <a:lstStyle/>
        <a:p>
          <a:endParaRPr lang="es-CR"/>
        </a:p>
      </dgm:t>
    </dgm:pt>
    <dgm:pt modelId="{F9DBFE65-2524-4C52-B0AA-8A584CD6A27F}" type="parTrans" cxnId="{4DAD0FA6-1470-4972-9762-4B27514FF112}">
      <dgm:prSet/>
      <dgm:spPr/>
      <dgm:t>
        <a:bodyPr/>
        <a:lstStyle/>
        <a:p>
          <a:endParaRPr lang="es-CR"/>
        </a:p>
      </dgm:t>
    </dgm:pt>
    <dgm:pt modelId="{6BA2CCBB-2AF0-4BBB-91C4-186E9B6BD1C7}">
      <dgm:prSet phldrT="[Texto]"/>
      <dgm:spPr/>
      <dgm:t>
        <a:bodyPr/>
        <a:lstStyle/>
        <a:p>
          <a:r>
            <a:rPr lang="es-CR" dirty="0"/>
            <a:t>13,85%</a:t>
          </a:r>
        </a:p>
      </dgm:t>
    </dgm:pt>
    <dgm:pt modelId="{3C59E85D-7A8D-4BDA-999C-2B4C7A10B35F}" type="sibTrans" cxnId="{1D68AFBD-2EEB-4BDF-949D-7555BA9B8041}">
      <dgm:prSet/>
      <dgm:spPr/>
      <dgm:t>
        <a:bodyPr/>
        <a:lstStyle/>
        <a:p>
          <a:endParaRPr lang="es-CR"/>
        </a:p>
      </dgm:t>
    </dgm:pt>
    <dgm:pt modelId="{DD2C4089-204E-4768-8D80-994CBC3040BD}" type="parTrans" cxnId="{1D68AFBD-2EEB-4BDF-949D-7555BA9B8041}">
      <dgm:prSet/>
      <dgm:spPr/>
      <dgm:t>
        <a:bodyPr/>
        <a:lstStyle/>
        <a:p>
          <a:endParaRPr lang="es-CR"/>
        </a:p>
      </dgm:t>
    </dgm:pt>
    <dgm:pt modelId="{F9F37492-8045-4A8F-A0B2-A7539BC86CFC}" type="pres">
      <dgm:prSet presAssocID="{83091875-4229-46A4-9667-3F181E3113B9}" presName="Name0" presStyleCnt="0">
        <dgm:presLayoutVars>
          <dgm:chPref val="1"/>
          <dgm:dir/>
          <dgm:animOne val="branch"/>
          <dgm:animLvl val="lvl"/>
          <dgm:resizeHandles/>
        </dgm:presLayoutVars>
      </dgm:prSet>
      <dgm:spPr/>
    </dgm:pt>
    <dgm:pt modelId="{2BB8F775-A2C7-400C-8CF8-A2B6301C31C5}" type="pres">
      <dgm:prSet presAssocID="{70DE8133-8262-42B7-9DA3-54E4D8E32B25}" presName="vertOne" presStyleCnt="0"/>
      <dgm:spPr/>
    </dgm:pt>
    <dgm:pt modelId="{672DE5C0-5BE8-47AC-96EA-77752578B625}" type="pres">
      <dgm:prSet presAssocID="{70DE8133-8262-42B7-9DA3-54E4D8E32B25}" presName="txOne" presStyleLbl="node0" presStyleIdx="0" presStyleCnt="1">
        <dgm:presLayoutVars>
          <dgm:chPref val="3"/>
        </dgm:presLayoutVars>
      </dgm:prSet>
      <dgm:spPr/>
    </dgm:pt>
    <dgm:pt modelId="{2D97F378-0142-4C1C-8410-E19ECA03463C}" type="pres">
      <dgm:prSet presAssocID="{70DE8133-8262-42B7-9DA3-54E4D8E32B25}" presName="parTransOne" presStyleCnt="0"/>
      <dgm:spPr/>
    </dgm:pt>
    <dgm:pt modelId="{64F7EEB2-160C-46DA-BA0A-4E9E68E3A553}" type="pres">
      <dgm:prSet presAssocID="{70DE8133-8262-42B7-9DA3-54E4D8E32B25}" presName="horzOne" presStyleCnt="0"/>
      <dgm:spPr/>
    </dgm:pt>
    <dgm:pt modelId="{85EE6302-36CD-470D-8517-2C47E4BA23ED}" type="pres">
      <dgm:prSet presAssocID="{9B174C29-7A9F-4ACE-B8CB-4CE16087A060}" presName="vertTwo" presStyleCnt="0"/>
      <dgm:spPr/>
    </dgm:pt>
    <dgm:pt modelId="{6C08C8BB-B3F5-4288-B9C3-839A603C74A3}" type="pres">
      <dgm:prSet presAssocID="{9B174C29-7A9F-4ACE-B8CB-4CE16087A060}" presName="txTwo" presStyleLbl="node2" presStyleIdx="0" presStyleCnt="2">
        <dgm:presLayoutVars>
          <dgm:chPref val="3"/>
        </dgm:presLayoutVars>
      </dgm:prSet>
      <dgm:spPr/>
    </dgm:pt>
    <dgm:pt modelId="{CC4D0BD3-28EF-4FD3-873E-D3F366D283D2}" type="pres">
      <dgm:prSet presAssocID="{9B174C29-7A9F-4ACE-B8CB-4CE16087A060}" presName="horzTwo" presStyleCnt="0"/>
      <dgm:spPr/>
    </dgm:pt>
    <dgm:pt modelId="{B73141F8-5902-4382-84D5-69D5C66302B7}" type="pres">
      <dgm:prSet presAssocID="{FA4A0335-62FC-4A7A-8564-17525D17C376}" presName="sibSpaceTwo" presStyleCnt="0"/>
      <dgm:spPr/>
    </dgm:pt>
    <dgm:pt modelId="{68F69A46-7D6F-4136-BACF-D203D51F9BDC}" type="pres">
      <dgm:prSet presAssocID="{6BA2CCBB-2AF0-4BBB-91C4-186E9B6BD1C7}" presName="vertTwo" presStyleCnt="0"/>
      <dgm:spPr/>
    </dgm:pt>
    <dgm:pt modelId="{A99D42A5-142C-42B4-A1CD-6270202985B0}" type="pres">
      <dgm:prSet presAssocID="{6BA2CCBB-2AF0-4BBB-91C4-186E9B6BD1C7}" presName="txTwo" presStyleLbl="node2" presStyleIdx="1" presStyleCnt="2" custLinFactY="400000" custLinFactNeighborX="28075" custLinFactNeighborY="437144">
        <dgm:presLayoutVars>
          <dgm:chPref val="3"/>
        </dgm:presLayoutVars>
      </dgm:prSet>
      <dgm:spPr/>
    </dgm:pt>
    <dgm:pt modelId="{FB79A51A-8880-4235-9BF6-F08123B158F1}" type="pres">
      <dgm:prSet presAssocID="{6BA2CCBB-2AF0-4BBB-91C4-186E9B6BD1C7}" presName="horzTwo" presStyleCnt="0"/>
      <dgm:spPr/>
    </dgm:pt>
  </dgm:ptLst>
  <dgm:cxnLst>
    <dgm:cxn modelId="{A1EAB406-6265-4B5C-A530-247209F4538A}" type="presOf" srcId="{83091875-4229-46A4-9667-3F181E3113B9}" destId="{F9F37492-8045-4A8F-A0B2-A7539BC86CFC}" srcOrd="0" destOrd="0" presId="urn:microsoft.com/office/officeart/2005/8/layout/hierarchy4"/>
    <dgm:cxn modelId="{867FFA3D-D02C-40C2-9C43-F145B4CC11C0}" type="presOf" srcId="{6BA2CCBB-2AF0-4BBB-91C4-186E9B6BD1C7}" destId="{A99D42A5-142C-42B4-A1CD-6270202985B0}" srcOrd="0" destOrd="0" presId="urn:microsoft.com/office/officeart/2005/8/layout/hierarchy4"/>
    <dgm:cxn modelId="{291E4C64-2F89-4CD9-866C-17C2C80FF8ED}" srcId="{83091875-4229-46A4-9667-3F181E3113B9}" destId="{70DE8133-8262-42B7-9DA3-54E4D8E32B25}" srcOrd="0" destOrd="0" parTransId="{5814C46E-87EC-49CB-8969-B0C688DFDBBF}" sibTransId="{EEB5C693-F952-4B9E-A4E3-4932E1FC7382}"/>
    <dgm:cxn modelId="{8FF8084F-9E27-4BF8-BF47-A6F355855248}" type="presOf" srcId="{70DE8133-8262-42B7-9DA3-54E4D8E32B25}" destId="{672DE5C0-5BE8-47AC-96EA-77752578B625}" srcOrd="0" destOrd="0" presId="urn:microsoft.com/office/officeart/2005/8/layout/hierarchy4"/>
    <dgm:cxn modelId="{BDF1B09D-5CB9-4873-A0E3-E266F9D2B11D}" type="presOf" srcId="{9B174C29-7A9F-4ACE-B8CB-4CE16087A060}" destId="{6C08C8BB-B3F5-4288-B9C3-839A603C74A3}" srcOrd="0" destOrd="0" presId="urn:microsoft.com/office/officeart/2005/8/layout/hierarchy4"/>
    <dgm:cxn modelId="{4DAD0FA6-1470-4972-9762-4B27514FF112}" srcId="{70DE8133-8262-42B7-9DA3-54E4D8E32B25}" destId="{9B174C29-7A9F-4ACE-B8CB-4CE16087A060}" srcOrd="0" destOrd="0" parTransId="{F9DBFE65-2524-4C52-B0AA-8A584CD6A27F}" sibTransId="{FA4A0335-62FC-4A7A-8564-17525D17C376}"/>
    <dgm:cxn modelId="{1D68AFBD-2EEB-4BDF-949D-7555BA9B8041}" srcId="{70DE8133-8262-42B7-9DA3-54E4D8E32B25}" destId="{6BA2CCBB-2AF0-4BBB-91C4-186E9B6BD1C7}" srcOrd="1" destOrd="0" parTransId="{DD2C4089-204E-4768-8D80-994CBC3040BD}" sibTransId="{3C59E85D-7A8D-4BDA-999C-2B4C7A10B35F}"/>
    <dgm:cxn modelId="{A30D4C78-E71D-458B-A846-ECA771E2B969}" type="presParOf" srcId="{F9F37492-8045-4A8F-A0B2-A7539BC86CFC}" destId="{2BB8F775-A2C7-400C-8CF8-A2B6301C31C5}" srcOrd="0" destOrd="0" presId="urn:microsoft.com/office/officeart/2005/8/layout/hierarchy4"/>
    <dgm:cxn modelId="{BDA7BF26-FDAD-4CF2-81FE-F3F6D13FB6D6}" type="presParOf" srcId="{2BB8F775-A2C7-400C-8CF8-A2B6301C31C5}" destId="{672DE5C0-5BE8-47AC-96EA-77752578B625}" srcOrd="0" destOrd="0" presId="urn:microsoft.com/office/officeart/2005/8/layout/hierarchy4"/>
    <dgm:cxn modelId="{C57EADFB-67D2-4524-A7FB-4AE91DE03190}" type="presParOf" srcId="{2BB8F775-A2C7-400C-8CF8-A2B6301C31C5}" destId="{2D97F378-0142-4C1C-8410-E19ECA03463C}" srcOrd="1" destOrd="0" presId="urn:microsoft.com/office/officeart/2005/8/layout/hierarchy4"/>
    <dgm:cxn modelId="{066D9BD8-17CC-4971-91CD-716DEC9C5E9B}" type="presParOf" srcId="{2BB8F775-A2C7-400C-8CF8-A2B6301C31C5}" destId="{64F7EEB2-160C-46DA-BA0A-4E9E68E3A553}" srcOrd="2" destOrd="0" presId="urn:microsoft.com/office/officeart/2005/8/layout/hierarchy4"/>
    <dgm:cxn modelId="{39466333-0C2B-4409-A821-E50E6162126B}" type="presParOf" srcId="{64F7EEB2-160C-46DA-BA0A-4E9E68E3A553}" destId="{85EE6302-36CD-470D-8517-2C47E4BA23ED}" srcOrd="0" destOrd="0" presId="urn:microsoft.com/office/officeart/2005/8/layout/hierarchy4"/>
    <dgm:cxn modelId="{F29991EF-52FA-4B15-98E6-C88C5F280334}" type="presParOf" srcId="{85EE6302-36CD-470D-8517-2C47E4BA23ED}" destId="{6C08C8BB-B3F5-4288-B9C3-839A603C74A3}" srcOrd="0" destOrd="0" presId="urn:microsoft.com/office/officeart/2005/8/layout/hierarchy4"/>
    <dgm:cxn modelId="{F114538B-B1DC-4DE5-A7B9-A52334A669B7}" type="presParOf" srcId="{85EE6302-36CD-470D-8517-2C47E4BA23ED}" destId="{CC4D0BD3-28EF-4FD3-873E-D3F366D283D2}" srcOrd="1" destOrd="0" presId="urn:microsoft.com/office/officeart/2005/8/layout/hierarchy4"/>
    <dgm:cxn modelId="{B7A72452-84E4-4217-975E-5F13B7400090}" type="presParOf" srcId="{64F7EEB2-160C-46DA-BA0A-4E9E68E3A553}" destId="{B73141F8-5902-4382-84D5-69D5C66302B7}" srcOrd="1" destOrd="0" presId="urn:microsoft.com/office/officeart/2005/8/layout/hierarchy4"/>
    <dgm:cxn modelId="{4AAFF115-75DD-4B55-9A06-35AD8FB61722}" type="presParOf" srcId="{64F7EEB2-160C-46DA-BA0A-4E9E68E3A553}" destId="{68F69A46-7D6F-4136-BACF-D203D51F9BDC}" srcOrd="2" destOrd="0" presId="urn:microsoft.com/office/officeart/2005/8/layout/hierarchy4"/>
    <dgm:cxn modelId="{DF62EFED-B2DC-4620-A055-24CE2F424AFC}" type="presParOf" srcId="{68F69A46-7D6F-4136-BACF-D203D51F9BDC}" destId="{A99D42A5-142C-42B4-A1CD-6270202985B0}" srcOrd="0" destOrd="0" presId="urn:microsoft.com/office/officeart/2005/8/layout/hierarchy4"/>
    <dgm:cxn modelId="{D5770214-8FA2-43EA-A8DA-1A86CDACF119}" type="presParOf" srcId="{68F69A46-7D6F-4136-BACF-D203D51F9BDC}" destId="{FB79A51A-8880-4235-9BF6-F08123B158F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091875-4229-46A4-9667-3F181E3113B9}"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es-CR"/>
        </a:p>
      </dgm:t>
    </dgm:pt>
    <dgm:pt modelId="{70DE8133-8262-42B7-9DA3-54E4D8E32B25}">
      <dgm:prSet phldrT="[Texto]" custT="1"/>
      <dgm:spPr/>
      <dgm:t>
        <a:bodyPr/>
        <a:lstStyle/>
        <a:p>
          <a:r>
            <a:rPr lang="es-CR" sz="2800" b="1" dirty="0"/>
            <a:t>5</a:t>
          </a:r>
        </a:p>
      </dgm:t>
    </dgm:pt>
    <dgm:pt modelId="{EEB5C693-F952-4B9E-A4E3-4932E1FC7382}" type="sibTrans" cxnId="{291E4C64-2F89-4CD9-866C-17C2C80FF8ED}">
      <dgm:prSet/>
      <dgm:spPr/>
      <dgm:t>
        <a:bodyPr/>
        <a:lstStyle/>
        <a:p>
          <a:endParaRPr lang="es-CR"/>
        </a:p>
      </dgm:t>
    </dgm:pt>
    <dgm:pt modelId="{5814C46E-87EC-49CB-8969-B0C688DFDBBF}" type="parTrans" cxnId="{291E4C64-2F89-4CD9-866C-17C2C80FF8ED}">
      <dgm:prSet/>
      <dgm:spPr/>
      <dgm:t>
        <a:bodyPr/>
        <a:lstStyle/>
        <a:p>
          <a:endParaRPr lang="es-CR"/>
        </a:p>
      </dgm:t>
    </dgm:pt>
    <dgm:pt modelId="{9B174C29-7A9F-4ACE-B8CB-4CE16087A060}">
      <dgm:prSet phldrT="[Texto]"/>
      <dgm:spPr/>
      <dgm:t>
        <a:bodyPr/>
        <a:lstStyle/>
        <a:p>
          <a:r>
            <a:rPr lang="es-CR" dirty="0"/>
            <a:t>A: 7</a:t>
          </a:r>
        </a:p>
      </dgm:t>
    </dgm:pt>
    <dgm:pt modelId="{FA4A0335-62FC-4A7A-8564-17525D17C376}" type="sibTrans" cxnId="{4DAD0FA6-1470-4972-9762-4B27514FF112}">
      <dgm:prSet/>
      <dgm:spPr/>
      <dgm:t>
        <a:bodyPr/>
        <a:lstStyle/>
        <a:p>
          <a:endParaRPr lang="es-CR"/>
        </a:p>
      </dgm:t>
    </dgm:pt>
    <dgm:pt modelId="{F9DBFE65-2524-4C52-B0AA-8A584CD6A27F}" type="parTrans" cxnId="{4DAD0FA6-1470-4972-9762-4B27514FF112}">
      <dgm:prSet/>
      <dgm:spPr/>
      <dgm:t>
        <a:bodyPr/>
        <a:lstStyle/>
        <a:p>
          <a:endParaRPr lang="es-CR"/>
        </a:p>
      </dgm:t>
    </dgm:pt>
    <dgm:pt modelId="{6BA2CCBB-2AF0-4BBB-91C4-186E9B6BD1C7}">
      <dgm:prSet phldrT="[Texto]"/>
      <dgm:spPr/>
      <dgm:t>
        <a:bodyPr/>
        <a:lstStyle/>
        <a:p>
          <a:r>
            <a:rPr lang="es-CR" dirty="0"/>
            <a:t>10,77%</a:t>
          </a:r>
        </a:p>
      </dgm:t>
    </dgm:pt>
    <dgm:pt modelId="{3C59E85D-7A8D-4BDA-999C-2B4C7A10B35F}" type="sibTrans" cxnId="{1D68AFBD-2EEB-4BDF-949D-7555BA9B8041}">
      <dgm:prSet/>
      <dgm:spPr/>
      <dgm:t>
        <a:bodyPr/>
        <a:lstStyle/>
        <a:p>
          <a:endParaRPr lang="es-CR"/>
        </a:p>
      </dgm:t>
    </dgm:pt>
    <dgm:pt modelId="{DD2C4089-204E-4768-8D80-994CBC3040BD}" type="parTrans" cxnId="{1D68AFBD-2EEB-4BDF-949D-7555BA9B8041}">
      <dgm:prSet/>
      <dgm:spPr/>
      <dgm:t>
        <a:bodyPr/>
        <a:lstStyle/>
        <a:p>
          <a:endParaRPr lang="es-CR"/>
        </a:p>
      </dgm:t>
    </dgm:pt>
    <dgm:pt modelId="{F9F37492-8045-4A8F-A0B2-A7539BC86CFC}" type="pres">
      <dgm:prSet presAssocID="{83091875-4229-46A4-9667-3F181E3113B9}" presName="Name0" presStyleCnt="0">
        <dgm:presLayoutVars>
          <dgm:chPref val="1"/>
          <dgm:dir/>
          <dgm:animOne val="branch"/>
          <dgm:animLvl val="lvl"/>
          <dgm:resizeHandles/>
        </dgm:presLayoutVars>
      </dgm:prSet>
      <dgm:spPr/>
    </dgm:pt>
    <dgm:pt modelId="{2BB8F775-A2C7-400C-8CF8-A2B6301C31C5}" type="pres">
      <dgm:prSet presAssocID="{70DE8133-8262-42B7-9DA3-54E4D8E32B25}" presName="vertOne" presStyleCnt="0"/>
      <dgm:spPr/>
    </dgm:pt>
    <dgm:pt modelId="{672DE5C0-5BE8-47AC-96EA-77752578B625}" type="pres">
      <dgm:prSet presAssocID="{70DE8133-8262-42B7-9DA3-54E4D8E32B25}" presName="txOne" presStyleLbl="node0" presStyleIdx="0" presStyleCnt="1" custLinFactNeighborX="-35442" custLinFactNeighborY="-724">
        <dgm:presLayoutVars>
          <dgm:chPref val="3"/>
        </dgm:presLayoutVars>
      </dgm:prSet>
      <dgm:spPr/>
    </dgm:pt>
    <dgm:pt modelId="{2D97F378-0142-4C1C-8410-E19ECA03463C}" type="pres">
      <dgm:prSet presAssocID="{70DE8133-8262-42B7-9DA3-54E4D8E32B25}" presName="parTransOne" presStyleCnt="0"/>
      <dgm:spPr/>
    </dgm:pt>
    <dgm:pt modelId="{64F7EEB2-160C-46DA-BA0A-4E9E68E3A553}" type="pres">
      <dgm:prSet presAssocID="{70DE8133-8262-42B7-9DA3-54E4D8E32B25}" presName="horzOne" presStyleCnt="0"/>
      <dgm:spPr/>
    </dgm:pt>
    <dgm:pt modelId="{85EE6302-36CD-470D-8517-2C47E4BA23ED}" type="pres">
      <dgm:prSet presAssocID="{9B174C29-7A9F-4ACE-B8CB-4CE16087A060}" presName="vertTwo" presStyleCnt="0"/>
      <dgm:spPr/>
    </dgm:pt>
    <dgm:pt modelId="{6C08C8BB-B3F5-4288-B9C3-839A603C74A3}" type="pres">
      <dgm:prSet presAssocID="{9B174C29-7A9F-4ACE-B8CB-4CE16087A060}" presName="txTwo" presStyleLbl="node2" presStyleIdx="0" presStyleCnt="2">
        <dgm:presLayoutVars>
          <dgm:chPref val="3"/>
        </dgm:presLayoutVars>
      </dgm:prSet>
      <dgm:spPr/>
    </dgm:pt>
    <dgm:pt modelId="{CC4D0BD3-28EF-4FD3-873E-D3F366D283D2}" type="pres">
      <dgm:prSet presAssocID="{9B174C29-7A9F-4ACE-B8CB-4CE16087A060}" presName="horzTwo" presStyleCnt="0"/>
      <dgm:spPr/>
    </dgm:pt>
    <dgm:pt modelId="{B73141F8-5902-4382-84D5-69D5C66302B7}" type="pres">
      <dgm:prSet presAssocID="{FA4A0335-62FC-4A7A-8564-17525D17C376}" presName="sibSpaceTwo" presStyleCnt="0"/>
      <dgm:spPr/>
    </dgm:pt>
    <dgm:pt modelId="{68F69A46-7D6F-4136-BACF-D203D51F9BDC}" type="pres">
      <dgm:prSet presAssocID="{6BA2CCBB-2AF0-4BBB-91C4-186E9B6BD1C7}" presName="vertTwo" presStyleCnt="0"/>
      <dgm:spPr/>
    </dgm:pt>
    <dgm:pt modelId="{A99D42A5-142C-42B4-A1CD-6270202985B0}" type="pres">
      <dgm:prSet presAssocID="{6BA2CCBB-2AF0-4BBB-91C4-186E9B6BD1C7}" presName="txTwo" presStyleLbl="node2" presStyleIdx="1" presStyleCnt="2" custLinFactY="400000" custLinFactNeighborX="28075" custLinFactNeighborY="437144">
        <dgm:presLayoutVars>
          <dgm:chPref val="3"/>
        </dgm:presLayoutVars>
      </dgm:prSet>
      <dgm:spPr/>
    </dgm:pt>
    <dgm:pt modelId="{FB79A51A-8880-4235-9BF6-F08123B158F1}" type="pres">
      <dgm:prSet presAssocID="{6BA2CCBB-2AF0-4BBB-91C4-186E9B6BD1C7}" presName="horzTwo" presStyleCnt="0"/>
      <dgm:spPr/>
    </dgm:pt>
  </dgm:ptLst>
  <dgm:cxnLst>
    <dgm:cxn modelId="{A1EAB406-6265-4B5C-A530-247209F4538A}" type="presOf" srcId="{83091875-4229-46A4-9667-3F181E3113B9}" destId="{F9F37492-8045-4A8F-A0B2-A7539BC86CFC}" srcOrd="0" destOrd="0" presId="urn:microsoft.com/office/officeart/2005/8/layout/hierarchy4"/>
    <dgm:cxn modelId="{867FFA3D-D02C-40C2-9C43-F145B4CC11C0}" type="presOf" srcId="{6BA2CCBB-2AF0-4BBB-91C4-186E9B6BD1C7}" destId="{A99D42A5-142C-42B4-A1CD-6270202985B0}" srcOrd="0" destOrd="0" presId="urn:microsoft.com/office/officeart/2005/8/layout/hierarchy4"/>
    <dgm:cxn modelId="{291E4C64-2F89-4CD9-866C-17C2C80FF8ED}" srcId="{83091875-4229-46A4-9667-3F181E3113B9}" destId="{70DE8133-8262-42B7-9DA3-54E4D8E32B25}" srcOrd="0" destOrd="0" parTransId="{5814C46E-87EC-49CB-8969-B0C688DFDBBF}" sibTransId="{EEB5C693-F952-4B9E-A4E3-4932E1FC7382}"/>
    <dgm:cxn modelId="{8FF8084F-9E27-4BF8-BF47-A6F355855248}" type="presOf" srcId="{70DE8133-8262-42B7-9DA3-54E4D8E32B25}" destId="{672DE5C0-5BE8-47AC-96EA-77752578B625}" srcOrd="0" destOrd="0" presId="urn:microsoft.com/office/officeart/2005/8/layout/hierarchy4"/>
    <dgm:cxn modelId="{BDF1B09D-5CB9-4873-A0E3-E266F9D2B11D}" type="presOf" srcId="{9B174C29-7A9F-4ACE-B8CB-4CE16087A060}" destId="{6C08C8BB-B3F5-4288-B9C3-839A603C74A3}" srcOrd="0" destOrd="0" presId="urn:microsoft.com/office/officeart/2005/8/layout/hierarchy4"/>
    <dgm:cxn modelId="{4DAD0FA6-1470-4972-9762-4B27514FF112}" srcId="{70DE8133-8262-42B7-9DA3-54E4D8E32B25}" destId="{9B174C29-7A9F-4ACE-B8CB-4CE16087A060}" srcOrd="0" destOrd="0" parTransId="{F9DBFE65-2524-4C52-B0AA-8A584CD6A27F}" sibTransId="{FA4A0335-62FC-4A7A-8564-17525D17C376}"/>
    <dgm:cxn modelId="{1D68AFBD-2EEB-4BDF-949D-7555BA9B8041}" srcId="{70DE8133-8262-42B7-9DA3-54E4D8E32B25}" destId="{6BA2CCBB-2AF0-4BBB-91C4-186E9B6BD1C7}" srcOrd="1" destOrd="0" parTransId="{DD2C4089-204E-4768-8D80-994CBC3040BD}" sibTransId="{3C59E85D-7A8D-4BDA-999C-2B4C7A10B35F}"/>
    <dgm:cxn modelId="{A30D4C78-E71D-458B-A846-ECA771E2B969}" type="presParOf" srcId="{F9F37492-8045-4A8F-A0B2-A7539BC86CFC}" destId="{2BB8F775-A2C7-400C-8CF8-A2B6301C31C5}" srcOrd="0" destOrd="0" presId="urn:microsoft.com/office/officeart/2005/8/layout/hierarchy4"/>
    <dgm:cxn modelId="{BDA7BF26-FDAD-4CF2-81FE-F3F6D13FB6D6}" type="presParOf" srcId="{2BB8F775-A2C7-400C-8CF8-A2B6301C31C5}" destId="{672DE5C0-5BE8-47AC-96EA-77752578B625}" srcOrd="0" destOrd="0" presId="urn:microsoft.com/office/officeart/2005/8/layout/hierarchy4"/>
    <dgm:cxn modelId="{C57EADFB-67D2-4524-A7FB-4AE91DE03190}" type="presParOf" srcId="{2BB8F775-A2C7-400C-8CF8-A2B6301C31C5}" destId="{2D97F378-0142-4C1C-8410-E19ECA03463C}" srcOrd="1" destOrd="0" presId="urn:microsoft.com/office/officeart/2005/8/layout/hierarchy4"/>
    <dgm:cxn modelId="{066D9BD8-17CC-4971-91CD-716DEC9C5E9B}" type="presParOf" srcId="{2BB8F775-A2C7-400C-8CF8-A2B6301C31C5}" destId="{64F7EEB2-160C-46DA-BA0A-4E9E68E3A553}" srcOrd="2" destOrd="0" presId="urn:microsoft.com/office/officeart/2005/8/layout/hierarchy4"/>
    <dgm:cxn modelId="{39466333-0C2B-4409-A821-E50E6162126B}" type="presParOf" srcId="{64F7EEB2-160C-46DA-BA0A-4E9E68E3A553}" destId="{85EE6302-36CD-470D-8517-2C47E4BA23ED}" srcOrd="0" destOrd="0" presId="urn:microsoft.com/office/officeart/2005/8/layout/hierarchy4"/>
    <dgm:cxn modelId="{F29991EF-52FA-4B15-98E6-C88C5F280334}" type="presParOf" srcId="{85EE6302-36CD-470D-8517-2C47E4BA23ED}" destId="{6C08C8BB-B3F5-4288-B9C3-839A603C74A3}" srcOrd="0" destOrd="0" presId="urn:microsoft.com/office/officeart/2005/8/layout/hierarchy4"/>
    <dgm:cxn modelId="{F114538B-B1DC-4DE5-A7B9-A52334A669B7}" type="presParOf" srcId="{85EE6302-36CD-470D-8517-2C47E4BA23ED}" destId="{CC4D0BD3-28EF-4FD3-873E-D3F366D283D2}" srcOrd="1" destOrd="0" presId="urn:microsoft.com/office/officeart/2005/8/layout/hierarchy4"/>
    <dgm:cxn modelId="{B7A72452-84E4-4217-975E-5F13B7400090}" type="presParOf" srcId="{64F7EEB2-160C-46DA-BA0A-4E9E68E3A553}" destId="{B73141F8-5902-4382-84D5-69D5C66302B7}" srcOrd="1" destOrd="0" presId="urn:microsoft.com/office/officeart/2005/8/layout/hierarchy4"/>
    <dgm:cxn modelId="{4AAFF115-75DD-4B55-9A06-35AD8FB61722}" type="presParOf" srcId="{64F7EEB2-160C-46DA-BA0A-4E9E68E3A553}" destId="{68F69A46-7D6F-4136-BACF-D203D51F9BDC}" srcOrd="2" destOrd="0" presId="urn:microsoft.com/office/officeart/2005/8/layout/hierarchy4"/>
    <dgm:cxn modelId="{DF62EFED-B2DC-4620-A055-24CE2F424AFC}" type="presParOf" srcId="{68F69A46-7D6F-4136-BACF-D203D51F9BDC}" destId="{A99D42A5-142C-42B4-A1CD-6270202985B0}" srcOrd="0" destOrd="0" presId="urn:microsoft.com/office/officeart/2005/8/layout/hierarchy4"/>
    <dgm:cxn modelId="{D5770214-8FA2-43EA-A8DA-1A86CDACF119}" type="presParOf" srcId="{68F69A46-7D6F-4136-BACF-D203D51F9BDC}" destId="{FB79A51A-8880-4235-9BF6-F08123B158F1}"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091875-4229-46A4-9667-3F181E3113B9}"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es-CR"/>
        </a:p>
      </dgm:t>
    </dgm:pt>
    <dgm:pt modelId="{70DE8133-8262-42B7-9DA3-54E4D8E32B25}">
      <dgm:prSet phldrT="[Texto]" custT="1"/>
      <dgm:spPr/>
      <dgm:t>
        <a:bodyPr/>
        <a:lstStyle/>
        <a:p>
          <a:r>
            <a:rPr lang="es-CR" sz="2800" b="1" dirty="0"/>
            <a:t>6</a:t>
          </a:r>
        </a:p>
      </dgm:t>
    </dgm:pt>
    <dgm:pt modelId="{EEB5C693-F952-4B9E-A4E3-4932E1FC7382}" type="sibTrans" cxnId="{291E4C64-2F89-4CD9-866C-17C2C80FF8ED}">
      <dgm:prSet/>
      <dgm:spPr/>
      <dgm:t>
        <a:bodyPr/>
        <a:lstStyle/>
        <a:p>
          <a:endParaRPr lang="es-CR"/>
        </a:p>
      </dgm:t>
    </dgm:pt>
    <dgm:pt modelId="{5814C46E-87EC-49CB-8969-B0C688DFDBBF}" type="parTrans" cxnId="{291E4C64-2F89-4CD9-866C-17C2C80FF8ED}">
      <dgm:prSet/>
      <dgm:spPr/>
      <dgm:t>
        <a:bodyPr/>
        <a:lstStyle/>
        <a:p>
          <a:endParaRPr lang="es-CR"/>
        </a:p>
      </dgm:t>
    </dgm:pt>
    <dgm:pt modelId="{9B174C29-7A9F-4ACE-B8CB-4CE16087A060}">
      <dgm:prSet phldrT="[Texto]"/>
      <dgm:spPr/>
      <dgm:t>
        <a:bodyPr/>
        <a:lstStyle/>
        <a:p>
          <a:r>
            <a:rPr lang="es-CR" dirty="0"/>
            <a:t>A: 4</a:t>
          </a:r>
        </a:p>
      </dgm:t>
    </dgm:pt>
    <dgm:pt modelId="{FA4A0335-62FC-4A7A-8564-17525D17C376}" type="sibTrans" cxnId="{4DAD0FA6-1470-4972-9762-4B27514FF112}">
      <dgm:prSet/>
      <dgm:spPr/>
      <dgm:t>
        <a:bodyPr/>
        <a:lstStyle/>
        <a:p>
          <a:endParaRPr lang="es-CR"/>
        </a:p>
      </dgm:t>
    </dgm:pt>
    <dgm:pt modelId="{F9DBFE65-2524-4C52-B0AA-8A584CD6A27F}" type="parTrans" cxnId="{4DAD0FA6-1470-4972-9762-4B27514FF112}">
      <dgm:prSet/>
      <dgm:spPr/>
      <dgm:t>
        <a:bodyPr/>
        <a:lstStyle/>
        <a:p>
          <a:endParaRPr lang="es-CR"/>
        </a:p>
      </dgm:t>
    </dgm:pt>
    <dgm:pt modelId="{6BA2CCBB-2AF0-4BBB-91C4-186E9B6BD1C7}">
      <dgm:prSet phldrT="[Texto]"/>
      <dgm:spPr/>
      <dgm:t>
        <a:bodyPr/>
        <a:lstStyle/>
        <a:p>
          <a:r>
            <a:rPr lang="es-CR" dirty="0"/>
            <a:t>6,15%</a:t>
          </a:r>
        </a:p>
      </dgm:t>
    </dgm:pt>
    <dgm:pt modelId="{3C59E85D-7A8D-4BDA-999C-2B4C7A10B35F}" type="sibTrans" cxnId="{1D68AFBD-2EEB-4BDF-949D-7555BA9B8041}">
      <dgm:prSet/>
      <dgm:spPr/>
      <dgm:t>
        <a:bodyPr/>
        <a:lstStyle/>
        <a:p>
          <a:endParaRPr lang="es-CR"/>
        </a:p>
      </dgm:t>
    </dgm:pt>
    <dgm:pt modelId="{DD2C4089-204E-4768-8D80-994CBC3040BD}" type="parTrans" cxnId="{1D68AFBD-2EEB-4BDF-949D-7555BA9B8041}">
      <dgm:prSet/>
      <dgm:spPr/>
      <dgm:t>
        <a:bodyPr/>
        <a:lstStyle/>
        <a:p>
          <a:endParaRPr lang="es-CR"/>
        </a:p>
      </dgm:t>
    </dgm:pt>
    <dgm:pt modelId="{F9F37492-8045-4A8F-A0B2-A7539BC86CFC}" type="pres">
      <dgm:prSet presAssocID="{83091875-4229-46A4-9667-3F181E3113B9}" presName="Name0" presStyleCnt="0">
        <dgm:presLayoutVars>
          <dgm:chPref val="1"/>
          <dgm:dir/>
          <dgm:animOne val="branch"/>
          <dgm:animLvl val="lvl"/>
          <dgm:resizeHandles/>
        </dgm:presLayoutVars>
      </dgm:prSet>
      <dgm:spPr/>
    </dgm:pt>
    <dgm:pt modelId="{2BB8F775-A2C7-400C-8CF8-A2B6301C31C5}" type="pres">
      <dgm:prSet presAssocID="{70DE8133-8262-42B7-9DA3-54E4D8E32B25}" presName="vertOne" presStyleCnt="0"/>
      <dgm:spPr/>
    </dgm:pt>
    <dgm:pt modelId="{672DE5C0-5BE8-47AC-96EA-77752578B625}" type="pres">
      <dgm:prSet presAssocID="{70DE8133-8262-42B7-9DA3-54E4D8E32B25}" presName="txOne" presStyleLbl="node0" presStyleIdx="0" presStyleCnt="1">
        <dgm:presLayoutVars>
          <dgm:chPref val="3"/>
        </dgm:presLayoutVars>
      </dgm:prSet>
      <dgm:spPr/>
    </dgm:pt>
    <dgm:pt modelId="{2D97F378-0142-4C1C-8410-E19ECA03463C}" type="pres">
      <dgm:prSet presAssocID="{70DE8133-8262-42B7-9DA3-54E4D8E32B25}" presName="parTransOne" presStyleCnt="0"/>
      <dgm:spPr/>
    </dgm:pt>
    <dgm:pt modelId="{64F7EEB2-160C-46DA-BA0A-4E9E68E3A553}" type="pres">
      <dgm:prSet presAssocID="{70DE8133-8262-42B7-9DA3-54E4D8E32B25}" presName="horzOne" presStyleCnt="0"/>
      <dgm:spPr/>
    </dgm:pt>
    <dgm:pt modelId="{85EE6302-36CD-470D-8517-2C47E4BA23ED}" type="pres">
      <dgm:prSet presAssocID="{9B174C29-7A9F-4ACE-B8CB-4CE16087A060}" presName="vertTwo" presStyleCnt="0"/>
      <dgm:spPr/>
    </dgm:pt>
    <dgm:pt modelId="{6C08C8BB-B3F5-4288-B9C3-839A603C74A3}" type="pres">
      <dgm:prSet presAssocID="{9B174C29-7A9F-4ACE-B8CB-4CE16087A060}" presName="txTwo" presStyleLbl="node2" presStyleIdx="0" presStyleCnt="2">
        <dgm:presLayoutVars>
          <dgm:chPref val="3"/>
        </dgm:presLayoutVars>
      </dgm:prSet>
      <dgm:spPr/>
    </dgm:pt>
    <dgm:pt modelId="{CC4D0BD3-28EF-4FD3-873E-D3F366D283D2}" type="pres">
      <dgm:prSet presAssocID="{9B174C29-7A9F-4ACE-B8CB-4CE16087A060}" presName="horzTwo" presStyleCnt="0"/>
      <dgm:spPr/>
    </dgm:pt>
    <dgm:pt modelId="{B73141F8-5902-4382-84D5-69D5C66302B7}" type="pres">
      <dgm:prSet presAssocID="{FA4A0335-62FC-4A7A-8564-17525D17C376}" presName="sibSpaceTwo" presStyleCnt="0"/>
      <dgm:spPr/>
    </dgm:pt>
    <dgm:pt modelId="{68F69A46-7D6F-4136-BACF-D203D51F9BDC}" type="pres">
      <dgm:prSet presAssocID="{6BA2CCBB-2AF0-4BBB-91C4-186E9B6BD1C7}" presName="vertTwo" presStyleCnt="0"/>
      <dgm:spPr/>
    </dgm:pt>
    <dgm:pt modelId="{A99D42A5-142C-42B4-A1CD-6270202985B0}" type="pres">
      <dgm:prSet presAssocID="{6BA2CCBB-2AF0-4BBB-91C4-186E9B6BD1C7}" presName="txTwo" presStyleLbl="node2" presStyleIdx="1" presStyleCnt="2" custLinFactY="400000" custLinFactNeighborX="28075" custLinFactNeighborY="437144">
        <dgm:presLayoutVars>
          <dgm:chPref val="3"/>
        </dgm:presLayoutVars>
      </dgm:prSet>
      <dgm:spPr/>
    </dgm:pt>
    <dgm:pt modelId="{FB79A51A-8880-4235-9BF6-F08123B158F1}" type="pres">
      <dgm:prSet presAssocID="{6BA2CCBB-2AF0-4BBB-91C4-186E9B6BD1C7}" presName="horzTwo" presStyleCnt="0"/>
      <dgm:spPr/>
    </dgm:pt>
  </dgm:ptLst>
  <dgm:cxnLst>
    <dgm:cxn modelId="{A1EAB406-6265-4B5C-A530-247209F4538A}" type="presOf" srcId="{83091875-4229-46A4-9667-3F181E3113B9}" destId="{F9F37492-8045-4A8F-A0B2-A7539BC86CFC}" srcOrd="0" destOrd="0" presId="urn:microsoft.com/office/officeart/2005/8/layout/hierarchy4"/>
    <dgm:cxn modelId="{867FFA3D-D02C-40C2-9C43-F145B4CC11C0}" type="presOf" srcId="{6BA2CCBB-2AF0-4BBB-91C4-186E9B6BD1C7}" destId="{A99D42A5-142C-42B4-A1CD-6270202985B0}" srcOrd="0" destOrd="0" presId="urn:microsoft.com/office/officeart/2005/8/layout/hierarchy4"/>
    <dgm:cxn modelId="{291E4C64-2F89-4CD9-866C-17C2C80FF8ED}" srcId="{83091875-4229-46A4-9667-3F181E3113B9}" destId="{70DE8133-8262-42B7-9DA3-54E4D8E32B25}" srcOrd="0" destOrd="0" parTransId="{5814C46E-87EC-49CB-8969-B0C688DFDBBF}" sibTransId="{EEB5C693-F952-4B9E-A4E3-4932E1FC7382}"/>
    <dgm:cxn modelId="{8FF8084F-9E27-4BF8-BF47-A6F355855248}" type="presOf" srcId="{70DE8133-8262-42B7-9DA3-54E4D8E32B25}" destId="{672DE5C0-5BE8-47AC-96EA-77752578B625}" srcOrd="0" destOrd="0" presId="urn:microsoft.com/office/officeart/2005/8/layout/hierarchy4"/>
    <dgm:cxn modelId="{BDF1B09D-5CB9-4873-A0E3-E266F9D2B11D}" type="presOf" srcId="{9B174C29-7A9F-4ACE-B8CB-4CE16087A060}" destId="{6C08C8BB-B3F5-4288-B9C3-839A603C74A3}" srcOrd="0" destOrd="0" presId="urn:microsoft.com/office/officeart/2005/8/layout/hierarchy4"/>
    <dgm:cxn modelId="{4DAD0FA6-1470-4972-9762-4B27514FF112}" srcId="{70DE8133-8262-42B7-9DA3-54E4D8E32B25}" destId="{9B174C29-7A9F-4ACE-B8CB-4CE16087A060}" srcOrd="0" destOrd="0" parTransId="{F9DBFE65-2524-4C52-B0AA-8A584CD6A27F}" sibTransId="{FA4A0335-62FC-4A7A-8564-17525D17C376}"/>
    <dgm:cxn modelId="{1D68AFBD-2EEB-4BDF-949D-7555BA9B8041}" srcId="{70DE8133-8262-42B7-9DA3-54E4D8E32B25}" destId="{6BA2CCBB-2AF0-4BBB-91C4-186E9B6BD1C7}" srcOrd="1" destOrd="0" parTransId="{DD2C4089-204E-4768-8D80-994CBC3040BD}" sibTransId="{3C59E85D-7A8D-4BDA-999C-2B4C7A10B35F}"/>
    <dgm:cxn modelId="{A30D4C78-E71D-458B-A846-ECA771E2B969}" type="presParOf" srcId="{F9F37492-8045-4A8F-A0B2-A7539BC86CFC}" destId="{2BB8F775-A2C7-400C-8CF8-A2B6301C31C5}" srcOrd="0" destOrd="0" presId="urn:microsoft.com/office/officeart/2005/8/layout/hierarchy4"/>
    <dgm:cxn modelId="{BDA7BF26-FDAD-4CF2-81FE-F3F6D13FB6D6}" type="presParOf" srcId="{2BB8F775-A2C7-400C-8CF8-A2B6301C31C5}" destId="{672DE5C0-5BE8-47AC-96EA-77752578B625}" srcOrd="0" destOrd="0" presId="urn:microsoft.com/office/officeart/2005/8/layout/hierarchy4"/>
    <dgm:cxn modelId="{C57EADFB-67D2-4524-A7FB-4AE91DE03190}" type="presParOf" srcId="{2BB8F775-A2C7-400C-8CF8-A2B6301C31C5}" destId="{2D97F378-0142-4C1C-8410-E19ECA03463C}" srcOrd="1" destOrd="0" presId="urn:microsoft.com/office/officeart/2005/8/layout/hierarchy4"/>
    <dgm:cxn modelId="{066D9BD8-17CC-4971-91CD-716DEC9C5E9B}" type="presParOf" srcId="{2BB8F775-A2C7-400C-8CF8-A2B6301C31C5}" destId="{64F7EEB2-160C-46DA-BA0A-4E9E68E3A553}" srcOrd="2" destOrd="0" presId="urn:microsoft.com/office/officeart/2005/8/layout/hierarchy4"/>
    <dgm:cxn modelId="{39466333-0C2B-4409-A821-E50E6162126B}" type="presParOf" srcId="{64F7EEB2-160C-46DA-BA0A-4E9E68E3A553}" destId="{85EE6302-36CD-470D-8517-2C47E4BA23ED}" srcOrd="0" destOrd="0" presId="urn:microsoft.com/office/officeart/2005/8/layout/hierarchy4"/>
    <dgm:cxn modelId="{F29991EF-52FA-4B15-98E6-C88C5F280334}" type="presParOf" srcId="{85EE6302-36CD-470D-8517-2C47E4BA23ED}" destId="{6C08C8BB-B3F5-4288-B9C3-839A603C74A3}" srcOrd="0" destOrd="0" presId="urn:microsoft.com/office/officeart/2005/8/layout/hierarchy4"/>
    <dgm:cxn modelId="{F114538B-B1DC-4DE5-A7B9-A52334A669B7}" type="presParOf" srcId="{85EE6302-36CD-470D-8517-2C47E4BA23ED}" destId="{CC4D0BD3-28EF-4FD3-873E-D3F366D283D2}" srcOrd="1" destOrd="0" presId="urn:microsoft.com/office/officeart/2005/8/layout/hierarchy4"/>
    <dgm:cxn modelId="{B7A72452-84E4-4217-975E-5F13B7400090}" type="presParOf" srcId="{64F7EEB2-160C-46DA-BA0A-4E9E68E3A553}" destId="{B73141F8-5902-4382-84D5-69D5C66302B7}" srcOrd="1" destOrd="0" presId="urn:microsoft.com/office/officeart/2005/8/layout/hierarchy4"/>
    <dgm:cxn modelId="{4AAFF115-75DD-4B55-9A06-35AD8FB61722}" type="presParOf" srcId="{64F7EEB2-160C-46DA-BA0A-4E9E68E3A553}" destId="{68F69A46-7D6F-4136-BACF-D203D51F9BDC}" srcOrd="2" destOrd="0" presId="urn:microsoft.com/office/officeart/2005/8/layout/hierarchy4"/>
    <dgm:cxn modelId="{DF62EFED-B2DC-4620-A055-24CE2F424AFC}" type="presParOf" srcId="{68F69A46-7D6F-4136-BACF-D203D51F9BDC}" destId="{A99D42A5-142C-42B4-A1CD-6270202985B0}" srcOrd="0" destOrd="0" presId="urn:microsoft.com/office/officeart/2005/8/layout/hierarchy4"/>
    <dgm:cxn modelId="{D5770214-8FA2-43EA-A8DA-1A86CDACF119}" type="presParOf" srcId="{68F69A46-7D6F-4136-BACF-D203D51F9BDC}" destId="{FB79A51A-8880-4235-9BF6-F08123B158F1}"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091875-4229-46A4-9667-3F181E3113B9}"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s-CR"/>
        </a:p>
      </dgm:t>
    </dgm:pt>
    <dgm:pt modelId="{70DE8133-8262-42B7-9DA3-54E4D8E32B25}">
      <dgm:prSet phldrT="[Texto]" custT="1"/>
      <dgm:spPr/>
      <dgm:t>
        <a:bodyPr/>
        <a:lstStyle/>
        <a:p>
          <a:r>
            <a:rPr lang="es-CR" sz="2800" b="1" dirty="0"/>
            <a:t>7</a:t>
          </a:r>
        </a:p>
      </dgm:t>
    </dgm:pt>
    <dgm:pt modelId="{EEB5C693-F952-4B9E-A4E3-4932E1FC7382}" type="sibTrans" cxnId="{291E4C64-2F89-4CD9-866C-17C2C80FF8ED}">
      <dgm:prSet/>
      <dgm:spPr/>
      <dgm:t>
        <a:bodyPr/>
        <a:lstStyle/>
        <a:p>
          <a:endParaRPr lang="es-CR"/>
        </a:p>
      </dgm:t>
    </dgm:pt>
    <dgm:pt modelId="{5814C46E-87EC-49CB-8969-B0C688DFDBBF}" type="parTrans" cxnId="{291E4C64-2F89-4CD9-866C-17C2C80FF8ED}">
      <dgm:prSet/>
      <dgm:spPr/>
      <dgm:t>
        <a:bodyPr/>
        <a:lstStyle/>
        <a:p>
          <a:endParaRPr lang="es-CR"/>
        </a:p>
      </dgm:t>
    </dgm:pt>
    <dgm:pt modelId="{9B174C29-7A9F-4ACE-B8CB-4CE16087A060}">
      <dgm:prSet phldrT="[Texto]"/>
      <dgm:spPr/>
      <dgm:t>
        <a:bodyPr/>
        <a:lstStyle/>
        <a:p>
          <a:r>
            <a:rPr lang="es-CR" dirty="0"/>
            <a:t>A: 3</a:t>
          </a:r>
        </a:p>
      </dgm:t>
    </dgm:pt>
    <dgm:pt modelId="{FA4A0335-62FC-4A7A-8564-17525D17C376}" type="sibTrans" cxnId="{4DAD0FA6-1470-4972-9762-4B27514FF112}">
      <dgm:prSet/>
      <dgm:spPr/>
      <dgm:t>
        <a:bodyPr/>
        <a:lstStyle/>
        <a:p>
          <a:endParaRPr lang="es-CR"/>
        </a:p>
      </dgm:t>
    </dgm:pt>
    <dgm:pt modelId="{F9DBFE65-2524-4C52-B0AA-8A584CD6A27F}" type="parTrans" cxnId="{4DAD0FA6-1470-4972-9762-4B27514FF112}">
      <dgm:prSet/>
      <dgm:spPr/>
      <dgm:t>
        <a:bodyPr/>
        <a:lstStyle/>
        <a:p>
          <a:endParaRPr lang="es-CR"/>
        </a:p>
      </dgm:t>
    </dgm:pt>
    <dgm:pt modelId="{6BA2CCBB-2AF0-4BBB-91C4-186E9B6BD1C7}">
      <dgm:prSet phldrT="[Texto]"/>
      <dgm:spPr/>
      <dgm:t>
        <a:bodyPr/>
        <a:lstStyle/>
        <a:p>
          <a:r>
            <a:rPr lang="es-CR" dirty="0"/>
            <a:t>4,62%</a:t>
          </a:r>
        </a:p>
      </dgm:t>
    </dgm:pt>
    <dgm:pt modelId="{3C59E85D-7A8D-4BDA-999C-2B4C7A10B35F}" type="sibTrans" cxnId="{1D68AFBD-2EEB-4BDF-949D-7555BA9B8041}">
      <dgm:prSet/>
      <dgm:spPr/>
      <dgm:t>
        <a:bodyPr/>
        <a:lstStyle/>
        <a:p>
          <a:endParaRPr lang="es-CR"/>
        </a:p>
      </dgm:t>
    </dgm:pt>
    <dgm:pt modelId="{DD2C4089-204E-4768-8D80-994CBC3040BD}" type="parTrans" cxnId="{1D68AFBD-2EEB-4BDF-949D-7555BA9B8041}">
      <dgm:prSet/>
      <dgm:spPr/>
      <dgm:t>
        <a:bodyPr/>
        <a:lstStyle/>
        <a:p>
          <a:endParaRPr lang="es-CR"/>
        </a:p>
      </dgm:t>
    </dgm:pt>
    <dgm:pt modelId="{F9F37492-8045-4A8F-A0B2-A7539BC86CFC}" type="pres">
      <dgm:prSet presAssocID="{83091875-4229-46A4-9667-3F181E3113B9}" presName="Name0" presStyleCnt="0">
        <dgm:presLayoutVars>
          <dgm:chPref val="1"/>
          <dgm:dir/>
          <dgm:animOne val="branch"/>
          <dgm:animLvl val="lvl"/>
          <dgm:resizeHandles/>
        </dgm:presLayoutVars>
      </dgm:prSet>
      <dgm:spPr/>
    </dgm:pt>
    <dgm:pt modelId="{2BB8F775-A2C7-400C-8CF8-A2B6301C31C5}" type="pres">
      <dgm:prSet presAssocID="{70DE8133-8262-42B7-9DA3-54E4D8E32B25}" presName="vertOne" presStyleCnt="0"/>
      <dgm:spPr/>
    </dgm:pt>
    <dgm:pt modelId="{672DE5C0-5BE8-47AC-96EA-77752578B625}" type="pres">
      <dgm:prSet presAssocID="{70DE8133-8262-42B7-9DA3-54E4D8E32B25}" presName="txOne" presStyleLbl="node0" presStyleIdx="0" presStyleCnt="1">
        <dgm:presLayoutVars>
          <dgm:chPref val="3"/>
        </dgm:presLayoutVars>
      </dgm:prSet>
      <dgm:spPr/>
    </dgm:pt>
    <dgm:pt modelId="{2D97F378-0142-4C1C-8410-E19ECA03463C}" type="pres">
      <dgm:prSet presAssocID="{70DE8133-8262-42B7-9DA3-54E4D8E32B25}" presName="parTransOne" presStyleCnt="0"/>
      <dgm:spPr/>
    </dgm:pt>
    <dgm:pt modelId="{64F7EEB2-160C-46DA-BA0A-4E9E68E3A553}" type="pres">
      <dgm:prSet presAssocID="{70DE8133-8262-42B7-9DA3-54E4D8E32B25}" presName="horzOne" presStyleCnt="0"/>
      <dgm:spPr/>
    </dgm:pt>
    <dgm:pt modelId="{85EE6302-36CD-470D-8517-2C47E4BA23ED}" type="pres">
      <dgm:prSet presAssocID="{9B174C29-7A9F-4ACE-B8CB-4CE16087A060}" presName="vertTwo" presStyleCnt="0"/>
      <dgm:spPr/>
    </dgm:pt>
    <dgm:pt modelId="{6C08C8BB-B3F5-4288-B9C3-839A603C74A3}" type="pres">
      <dgm:prSet presAssocID="{9B174C29-7A9F-4ACE-B8CB-4CE16087A060}" presName="txTwo" presStyleLbl="node2" presStyleIdx="0" presStyleCnt="2">
        <dgm:presLayoutVars>
          <dgm:chPref val="3"/>
        </dgm:presLayoutVars>
      </dgm:prSet>
      <dgm:spPr/>
    </dgm:pt>
    <dgm:pt modelId="{CC4D0BD3-28EF-4FD3-873E-D3F366D283D2}" type="pres">
      <dgm:prSet presAssocID="{9B174C29-7A9F-4ACE-B8CB-4CE16087A060}" presName="horzTwo" presStyleCnt="0"/>
      <dgm:spPr/>
    </dgm:pt>
    <dgm:pt modelId="{B73141F8-5902-4382-84D5-69D5C66302B7}" type="pres">
      <dgm:prSet presAssocID="{FA4A0335-62FC-4A7A-8564-17525D17C376}" presName="sibSpaceTwo" presStyleCnt="0"/>
      <dgm:spPr/>
    </dgm:pt>
    <dgm:pt modelId="{68F69A46-7D6F-4136-BACF-D203D51F9BDC}" type="pres">
      <dgm:prSet presAssocID="{6BA2CCBB-2AF0-4BBB-91C4-186E9B6BD1C7}" presName="vertTwo" presStyleCnt="0"/>
      <dgm:spPr/>
    </dgm:pt>
    <dgm:pt modelId="{A99D42A5-142C-42B4-A1CD-6270202985B0}" type="pres">
      <dgm:prSet presAssocID="{6BA2CCBB-2AF0-4BBB-91C4-186E9B6BD1C7}" presName="txTwo" presStyleLbl="node2" presStyleIdx="1" presStyleCnt="2" custLinFactY="400000" custLinFactNeighborX="28075" custLinFactNeighborY="437144">
        <dgm:presLayoutVars>
          <dgm:chPref val="3"/>
        </dgm:presLayoutVars>
      </dgm:prSet>
      <dgm:spPr/>
    </dgm:pt>
    <dgm:pt modelId="{FB79A51A-8880-4235-9BF6-F08123B158F1}" type="pres">
      <dgm:prSet presAssocID="{6BA2CCBB-2AF0-4BBB-91C4-186E9B6BD1C7}" presName="horzTwo" presStyleCnt="0"/>
      <dgm:spPr/>
    </dgm:pt>
  </dgm:ptLst>
  <dgm:cxnLst>
    <dgm:cxn modelId="{A1EAB406-6265-4B5C-A530-247209F4538A}" type="presOf" srcId="{83091875-4229-46A4-9667-3F181E3113B9}" destId="{F9F37492-8045-4A8F-A0B2-A7539BC86CFC}" srcOrd="0" destOrd="0" presId="urn:microsoft.com/office/officeart/2005/8/layout/hierarchy4"/>
    <dgm:cxn modelId="{867FFA3D-D02C-40C2-9C43-F145B4CC11C0}" type="presOf" srcId="{6BA2CCBB-2AF0-4BBB-91C4-186E9B6BD1C7}" destId="{A99D42A5-142C-42B4-A1CD-6270202985B0}" srcOrd="0" destOrd="0" presId="urn:microsoft.com/office/officeart/2005/8/layout/hierarchy4"/>
    <dgm:cxn modelId="{291E4C64-2F89-4CD9-866C-17C2C80FF8ED}" srcId="{83091875-4229-46A4-9667-3F181E3113B9}" destId="{70DE8133-8262-42B7-9DA3-54E4D8E32B25}" srcOrd="0" destOrd="0" parTransId="{5814C46E-87EC-49CB-8969-B0C688DFDBBF}" sibTransId="{EEB5C693-F952-4B9E-A4E3-4932E1FC7382}"/>
    <dgm:cxn modelId="{8FF8084F-9E27-4BF8-BF47-A6F355855248}" type="presOf" srcId="{70DE8133-8262-42B7-9DA3-54E4D8E32B25}" destId="{672DE5C0-5BE8-47AC-96EA-77752578B625}" srcOrd="0" destOrd="0" presId="urn:microsoft.com/office/officeart/2005/8/layout/hierarchy4"/>
    <dgm:cxn modelId="{BDF1B09D-5CB9-4873-A0E3-E266F9D2B11D}" type="presOf" srcId="{9B174C29-7A9F-4ACE-B8CB-4CE16087A060}" destId="{6C08C8BB-B3F5-4288-B9C3-839A603C74A3}" srcOrd="0" destOrd="0" presId="urn:microsoft.com/office/officeart/2005/8/layout/hierarchy4"/>
    <dgm:cxn modelId="{4DAD0FA6-1470-4972-9762-4B27514FF112}" srcId="{70DE8133-8262-42B7-9DA3-54E4D8E32B25}" destId="{9B174C29-7A9F-4ACE-B8CB-4CE16087A060}" srcOrd="0" destOrd="0" parTransId="{F9DBFE65-2524-4C52-B0AA-8A584CD6A27F}" sibTransId="{FA4A0335-62FC-4A7A-8564-17525D17C376}"/>
    <dgm:cxn modelId="{1D68AFBD-2EEB-4BDF-949D-7555BA9B8041}" srcId="{70DE8133-8262-42B7-9DA3-54E4D8E32B25}" destId="{6BA2CCBB-2AF0-4BBB-91C4-186E9B6BD1C7}" srcOrd="1" destOrd="0" parTransId="{DD2C4089-204E-4768-8D80-994CBC3040BD}" sibTransId="{3C59E85D-7A8D-4BDA-999C-2B4C7A10B35F}"/>
    <dgm:cxn modelId="{A30D4C78-E71D-458B-A846-ECA771E2B969}" type="presParOf" srcId="{F9F37492-8045-4A8F-A0B2-A7539BC86CFC}" destId="{2BB8F775-A2C7-400C-8CF8-A2B6301C31C5}" srcOrd="0" destOrd="0" presId="urn:microsoft.com/office/officeart/2005/8/layout/hierarchy4"/>
    <dgm:cxn modelId="{BDA7BF26-FDAD-4CF2-81FE-F3F6D13FB6D6}" type="presParOf" srcId="{2BB8F775-A2C7-400C-8CF8-A2B6301C31C5}" destId="{672DE5C0-5BE8-47AC-96EA-77752578B625}" srcOrd="0" destOrd="0" presId="urn:microsoft.com/office/officeart/2005/8/layout/hierarchy4"/>
    <dgm:cxn modelId="{C57EADFB-67D2-4524-A7FB-4AE91DE03190}" type="presParOf" srcId="{2BB8F775-A2C7-400C-8CF8-A2B6301C31C5}" destId="{2D97F378-0142-4C1C-8410-E19ECA03463C}" srcOrd="1" destOrd="0" presId="urn:microsoft.com/office/officeart/2005/8/layout/hierarchy4"/>
    <dgm:cxn modelId="{066D9BD8-17CC-4971-91CD-716DEC9C5E9B}" type="presParOf" srcId="{2BB8F775-A2C7-400C-8CF8-A2B6301C31C5}" destId="{64F7EEB2-160C-46DA-BA0A-4E9E68E3A553}" srcOrd="2" destOrd="0" presId="urn:microsoft.com/office/officeart/2005/8/layout/hierarchy4"/>
    <dgm:cxn modelId="{39466333-0C2B-4409-A821-E50E6162126B}" type="presParOf" srcId="{64F7EEB2-160C-46DA-BA0A-4E9E68E3A553}" destId="{85EE6302-36CD-470D-8517-2C47E4BA23ED}" srcOrd="0" destOrd="0" presId="urn:microsoft.com/office/officeart/2005/8/layout/hierarchy4"/>
    <dgm:cxn modelId="{F29991EF-52FA-4B15-98E6-C88C5F280334}" type="presParOf" srcId="{85EE6302-36CD-470D-8517-2C47E4BA23ED}" destId="{6C08C8BB-B3F5-4288-B9C3-839A603C74A3}" srcOrd="0" destOrd="0" presId="urn:microsoft.com/office/officeart/2005/8/layout/hierarchy4"/>
    <dgm:cxn modelId="{F114538B-B1DC-4DE5-A7B9-A52334A669B7}" type="presParOf" srcId="{85EE6302-36CD-470D-8517-2C47E4BA23ED}" destId="{CC4D0BD3-28EF-4FD3-873E-D3F366D283D2}" srcOrd="1" destOrd="0" presId="urn:microsoft.com/office/officeart/2005/8/layout/hierarchy4"/>
    <dgm:cxn modelId="{B7A72452-84E4-4217-975E-5F13B7400090}" type="presParOf" srcId="{64F7EEB2-160C-46DA-BA0A-4E9E68E3A553}" destId="{B73141F8-5902-4382-84D5-69D5C66302B7}" srcOrd="1" destOrd="0" presId="urn:microsoft.com/office/officeart/2005/8/layout/hierarchy4"/>
    <dgm:cxn modelId="{4AAFF115-75DD-4B55-9A06-35AD8FB61722}" type="presParOf" srcId="{64F7EEB2-160C-46DA-BA0A-4E9E68E3A553}" destId="{68F69A46-7D6F-4136-BACF-D203D51F9BDC}" srcOrd="2" destOrd="0" presId="urn:microsoft.com/office/officeart/2005/8/layout/hierarchy4"/>
    <dgm:cxn modelId="{DF62EFED-B2DC-4620-A055-24CE2F424AFC}" type="presParOf" srcId="{68F69A46-7D6F-4136-BACF-D203D51F9BDC}" destId="{A99D42A5-142C-42B4-A1CD-6270202985B0}" srcOrd="0" destOrd="0" presId="urn:microsoft.com/office/officeart/2005/8/layout/hierarchy4"/>
    <dgm:cxn modelId="{D5770214-8FA2-43EA-A8DA-1A86CDACF119}" type="presParOf" srcId="{68F69A46-7D6F-4136-BACF-D203D51F9BDC}" destId="{FB79A51A-8880-4235-9BF6-F08123B158F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09140-FB72-4E37-BF6C-B42D0D08E0B4}">
      <dsp:nvSpPr>
        <dsp:cNvPr id="0" name=""/>
        <dsp:cNvSpPr/>
      </dsp:nvSpPr>
      <dsp:spPr>
        <a:xfrm>
          <a:off x="998046" y="144"/>
          <a:ext cx="2180138" cy="872055"/>
        </a:xfrm>
        <a:prstGeom prst="chevron">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s-CR" sz="3100" kern="1200" dirty="0"/>
            <a:t>17 ODS</a:t>
          </a:r>
        </a:p>
      </dsp:txBody>
      <dsp:txXfrm>
        <a:off x="1434074" y="144"/>
        <a:ext cx="1308083" cy="872055"/>
      </dsp:txXfrm>
    </dsp:sp>
    <dsp:sp modelId="{C4B721A5-AD9D-41F4-B3F3-35B62A67F38C}">
      <dsp:nvSpPr>
        <dsp:cNvPr id="0" name=""/>
        <dsp:cNvSpPr/>
      </dsp:nvSpPr>
      <dsp:spPr>
        <a:xfrm>
          <a:off x="2894767" y="74268"/>
          <a:ext cx="1809515" cy="72380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CR" sz="2400" kern="1200" dirty="0"/>
            <a:t>169 METAS</a:t>
          </a:r>
        </a:p>
      </dsp:txBody>
      <dsp:txXfrm>
        <a:off x="3256670" y="74268"/>
        <a:ext cx="1085709" cy="7238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DE5C0-5BE8-47AC-96EA-77752578B625}">
      <dsp:nvSpPr>
        <dsp:cNvPr id="0" name=""/>
        <dsp:cNvSpPr/>
      </dsp:nvSpPr>
      <dsp:spPr>
        <a:xfrm>
          <a:off x="739" y="381"/>
          <a:ext cx="2002134" cy="407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R" sz="2800" b="1" kern="1200" dirty="0"/>
            <a:t>8</a:t>
          </a:r>
        </a:p>
      </dsp:txBody>
      <dsp:txXfrm>
        <a:off x="12670" y="12312"/>
        <a:ext cx="1978272" cy="383508"/>
      </dsp:txXfrm>
    </dsp:sp>
    <dsp:sp modelId="{6C08C8BB-B3F5-4288-B9C3-839A603C74A3}">
      <dsp:nvSpPr>
        <dsp:cNvPr id="0" name=""/>
        <dsp:cNvSpPr/>
      </dsp:nvSpPr>
      <dsp:spPr>
        <a:xfrm>
          <a:off x="739" y="460401"/>
          <a:ext cx="960717" cy="4073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A: 2</a:t>
          </a:r>
        </a:p>
      </dsp:txBody>
      <dsp:txXfrm>
        <a:off x="12670" y="472332"/>
        <a:ext cx="936855" cy="383508"/>
      </dsp:txXfrm>
    </dsp:sp>
    <dsp:sp modelId="{A99D42A5-142C-42B4-A1CD-6270202985B0}">
      <dsp:nvSpPr>
        <dsp:cNvPr id="0" name=""/>
        <dsp:cNvSpPr/>
      </dsp:nvSpPr>
      <dsp:spPr>
        <a:xfrm>
          <a:off x="1042896" y="460782"/>
          <a:ext cx="960717" cy="4073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3,08%</a:t>
          </a:r>
        </a:p>
      </dsp:txBody>
      <dsp:txXfrm>
        <a:off x="1054827" y="472713"/>
        <a:ext cx="936855" cy="3835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DE5C0-5BE8-47AC-96EA-77752578B625}">
      <dsp:nvSpPr>
        <dsp:cNvPr id="0" name=""/>
        <dsp:cNvSpPr/>
      </dsp:nvSpPr>
      <dsp:spPr>
        <a:xfrm>
          <a:off x="739" y="381"/>
          <a:ext cx="2002134" cy="407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R" sz="2800" b="1" kern="1200" dirty="0"/>
            <a:t>9</a:t>
          </a:r>
        </a:p>
      </dsp:txBody>
      <dsp:txXfrm>
        <a:off x="12670" y="12312"/>
        <a:ext cx="1978272" cy="383508"/>
      </dsp:txXfrm>
    </dsp:sp>
    <dsp:sp modelId="{6C08C8BB-B3F5-4288-B9C3-839A603C74A3}">
      <dsp:nvSpPr>
        <dsp:cNvPr id="0" name=""/>
        <dsp:cNvSpPr/>
      </dsp:nvSpPr>
      <dsp:spPr>
        <a:xfrm>
          <a:off x="739" y="460401"/>
          <a:ext cx="960717" cy="4073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A: 2</a:t>
          </a:r>
        </a:p>
      </dsp:txBody>
      <dsp:txXfrm>
        <a:off x="12670" y="472332"/>
        <a:ext cx="936855" cy="383508"/>
      </dsp:txXfrm>
    </dsp:sp>
    <dsp:sp modelId="{A99D42A5-142C-42B4-A1CD-6270202985B0}">
      <dsp:nvSpPr>
        <dsp:cNvPr id="0" name=""/>
        <dsp:cNvSpPr/>
      </dsp:nvSpPr>
      <dsp:spPr>
        <a:xfrm>
          <a:off x="1042896" y="460782"/>
          <a:ext cx="960717" cy="4073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a:t>3,08%</a:t>
          </a:r>
          <a:endParaRPr lang="es-CR" sz="1800" kern="1200" dirty="0"/>
        </a:p>
      </dsp:txBody>
      <dsp:txXfrm>
        <a:off x="1054827" y="472713"/>
        <a:ext cx="936855" cy="3835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DE5C0-5BE8-47AC-96EA-77752578B625}">
      <dsp:nvSpPr>
        <dsp:cNvPr id="0" name=""/>
        <dsp:cNvSpPr/>
      </dsp:nvSpPr>
      <dsp:spPr>
        <a:xfrm>
          <a:off x="739" y="381"/>
          <a:ext cx="2002134" cy="407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R" sz="2800" b="1" kern="1200" dirty="0"/>
            <a:t>10</a:t>
          </a:r>
        </a:p>
      </dsp:txBody>
      <dsp:txXfrm>
        <a:off x="12670" y="12312"/>
        <a:ext cx="1978272" cy="383508"/>
      </dsp:txXfrm>
    </dsp:sp>
    <dsp:sp modelId="{6C08C8BB-B3F5-4288-B9C3-839A603C74A3}">
      <dsp:nvSpPr>
        <dsp:cNvPr id="0" name=""/>
        <dsp:cNvSpPr/>
      </dsp:nvSpPr>
      <dsp:spPr>
        <a:xfrm>
          <a:off x="739" y="460401"/>
          <a:ext cx="960717" cy="4073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A: 1</a:t>
          </a:r>
        </a:p>
      </dsp:txBody>
      <dsp:txXfrm>
        <a:off x="12670" y="472332"/>
        <a:ext cx="936855" cy="383508"/>
      </dsp:txXfrm>
    </dsp:sp>
    <dsp:sp modelId="{A99D42A5-142C-42B4-A1CD-6270202985B0}">
      <dsp:nvSpPr>
        <dsp:cNvPr id="0" name=""/>
        <dsp:cNvSpPr/>
      </dsp:nvSpPr>
      <dsp:spPr>
        <a:xfrm>
          <a:off x="1042896" y="460782"/>
          <a:ext cx="960717" cy="4073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1,54%</a:t>
          </a:r>
        </a:p>
      </dsp:txBody>
      <dsp:txXfrm>
        <a:off x="1054827" y="472713"/>
        <a:ext cx="936855" cy="3835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DE5C0-5BE8-47AC-96EA-77752578B625}">
      <dsp:nvSpPr>
        <dsp:cNvPr id="0" name=""/>
        <dsp:cNvSpPr/>
      </dsp:nvSpPr>
      <dsp:spPr>
        <a:xfrm>
          <a:off x="739" y="381"/>
          <a:ext cx="2002134" cy="407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R" sz="2800" b="1" kern="1200" dirty="0"/>
            <a:t>11</a:t>
          </a:r>
        </a:p>
      </dsp:txBody>
      <dsp:txXfrm>
        <a:off x="12670" y="12312"/>
        <a:ext cx="1978272" cy="383508"/>
      </dsp:txXfrm>
    </dsp:sp>
    <dsp:sp modelId="{6C08C8BB-B3F5-4288-B9C3-839A603C74A3}">
      <dsp:nvSpPr>
        <dsp:cNvPr id="0" name=""/>
        <dsp:cNvSpPr/>
      </dsp:nvSpPr>
      <dsp:spPr>
        <a:xfrm>
          <a:off x="739" y="460401"/>
          <a:ext cx="960717" cy="4073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A: 1</a:t>
          </a:r>
        </a:p>
      </dsp:txBody>
      <dsp:txXfrm>
        <a:off x="12670" y="472332"/>
        <a:ext cx="936855" cy="383508"/>
      </dsp:txXfrm>
    </dsp:sp>
    <dsp:sp modelId="{A99D42A5-142C-42B4-A1CD-6270202985B0}">
      <dsp:nvSpPr>
        <dsp:cNvPr id="0" name=""/>
        <dsp:cNvSpPr/>
      </dsp:nvSpPr>
      <dsp:spPr>
        <a:xfrm>
          <a:off x="1042896" y="460782"/>
          <a:ext cx="960717" cy="4073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1,54%</a:t>
          </a:r>
        </a:p>
      </dsp:txBody>
      <dsp:txXfrm>
        <a:off x="1054827" y="472713"/>
        <a:ext cx="936855" cy="3835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DE5C0-5BE8-47AC-96EA-77752578B625}">
      <dsp:nvSpPr>
        <dsp:cNvPr id="0" name=""/>
        <dsp:cNvSpPr/>
      </dsp:nvSpPr>
      <dsp:spPr>
        <a:xfrm>
          <a:off x="739" y="381"/>
          <a:ext cx="2002134" cy="407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R" sz="2800" b="1" kern="1200" dirty="0"/>
            <a:t>12</a:t>
          </a:r>
        </a:p>
      </dsp:txBody>
      <dsp:txXfrm>
        <a:off x="12670" y="12312"/>
        <a:ext cx="1978272" cy="383508"/>
      </dsp:txXfrm>
    </dsp:sp>
    <dsp:sp modelId="{6C08C8BB-B3F5-4288-B9C3-839A603C74A3}">
      <dsp:nvSpPr>
        <dsp:cNvPr id="0" name=""/>
        <dsp:cNvSpPr/>
      </dsp:nvSpPr>
      <dsp:spPr>
        <a:xfrm>
          <a:off x="739" y="460401"/>
          <a:ext cx="960717" cy="4073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A: 1</a:t>
          </a:r>
        </a:p>
      </dsp:txBody>
      <dsp:txXfrm>
        <a:off x="12670" y="472332"/>
        <a:ext cx="936855" cy="383508"/>
      </dsp:txXfrm>
    </dsp:sp>
    <dsp:sp modelId="{A99D42A5-142C-42B4-A1CD-6270202985B0}">
      <dsp:nvSpPr>
        <dsp:cNvPr id="0" name=""/>
        <dsp:cNvSpPr/>
      </dsp:nvSpPr>
      <dsp:spPr>
        <a:xfrm>
          <a:off x="1042896" y="460782"/>
          <a:ext cx="960717" cy="4073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1,54%</a:t>
          </a:r>
        </a:p>
      </dsp:txBody>
      <dsp:txXfrm>
        <a:off x="1054827" y="472713"/>
        <a:ext cx="936855" cy="383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B847E-77FE-429F-AC24-0A5D86BC0C1E}">
      <dsp:nvSpPr>
        <dsp:cNvPr id="0" name=""/>
        <dsp:cNvSpPr/>
      </dsp:nvSpPr>
      <dsp:spPr>
        <a:xfrm>
          <a:off x="978" y="0"/>
          <a:ext cx="2001657" cy="86815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CR" sz="4000" kern="1200" dirty="0"/>
            <a:t>65</a:t>
          </a:r>
          <a:r>
            <a:rPr lang="es-CR" sz="2400" kern="1200" dirty="0"/>
            <a:t> </a:t>
          </a:r>
          <a:r>
            <a:rPr lang="es-CR" sz="1400" kern="1200" dirty="0"/>
            <a:t>ACCIONES</a:t>
          </a:r>
          <a:endParaRPr lang="es-CR" sz="2400" kern="1200" dirty="0"/>
        </a:p>
      </dsp:txBody>
      <dsp:txXfrm>
        <a:off x="26405" y="25427"/>
        <a:ext cx="1950803" cy="817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DE5C0-5BE8-47AC-96EA-77752578B625}">
      <dsp:nvSpPr>
        <dsp:cNvPr id="0" name=""/>
        <dsp:cNvSpPr/>
      </dsp:nvSpPr>
      <dsp:spPr>
        <a:xfrm>
          <a:off x="739" y="381"/>
          <a:ext cx="2002134" cy="40737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R" sz="2800" b="1" kern="1200" dirty="0">
              <a:solidFill>
                <a:schemeClr val="bg1"/>
              </a:solidFill>
            </a:rPr>
            <a:t>1</a:t>
          </a:r>
        </a:p>
      </dsp:txBody>
      <dsp:txXfrm>
        <a:off x="12670" y="12312"/>
        <a:ext cx="1978272" cy="383508"/>
      </dsp:txXfrm>
    </dsp:sp>
    <dsp:sp modelId="{6C08C8BB-B3F5-4288-B9C3-839A603C74A3}">
      <dsp:nvSpPr>
        <dsp:cNvPr id="0" name=""/>
        <dsp:cNvSpPr/>
      </dsp:nvSpPr>
      <dsp:spPr>
        <a:xfrm>
          <a:off x="739" y="460401"/>
          <a:ext cx="960717" cy="40737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R" sz="1700" kern="1200" dirty="0"/>
            <a:t>A: 14</a:t>
          </a:r>
        </a:p>
      </dsp:txBody>
      <dsp:txXfrm>
        <a:off x="12670" y="472332"/>
        <a:ext cx="936855" cy="383508"/>
      </dsp:txXfrm>
    </dsp:sp>
    <dsp:sp modelId="{A99D42A5-142C-42B4-A1CD-6270202985B0}">
      <dsp:nvSpPr>
        <dsp:cNvPr id="0" name=""/>
        <dsp:cNvSpPr/>
      </dsp:nvSpPr>
      <dsp:spPr>
        <a:xfrm>
          <a:off x="1042896" y="460782"/>
          <a:ext cx="960717" cy="40737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R" sz="1700" kern="1200" dirty="0"/>
            <a:t>21,54%</a:t>
          </a:r>
        </a:p>
      </dsp:txBody>
      <dsp:txXfrm>
        <a:off x="1054827" y="472713"/>
        <a:ext cx="936855" cy="383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DE5C0-5BE8-47AC-96EA-77752578B625}">
      <dsp:nvSpPr>
        <dsp:cNvPr id="0" name=""/>
        <dsp:cNvSpPr/>
      </dsp:nvSpPr>
      <dsp:spPr>
        <a:xfrm>
          <a:off x="739" y="381"/>
          <a:ext cx="2002134" cy="40737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R" sz="2800" b="1" kern="1200" dirty="0">
              <a:solidFill>
                <a:schemeClr val="bg1"/>
              </a:solidFill>
            </a:rPr>
            <a:t>2</a:t>
          </a:r>
          <a:endParaRPr lang="es-CR" sz="2000" b="1" kern="1200" dirty="0">
            <a:solidFill>
              <a:schemeClr val="bg1"/>
            </a:solidFill>
          </a:endParaRPr>
        </a:p>
      </dsp:txBody>
      <dsp:txXfrm>
        <a:off x="12670" y="12312"/>
        <a:ext cx="1978272" cy="383508"/>
      </dsp:txXfrm>
    </dsp:sp>
    <dsp:sp modelId="{6C08C8BB-B3F5-4288-B9C3-839A603C74A3}">
      <dsp:nvSpPr>
        <dsp:cNvPr id="0" name=""/>
        <dsp:cNvSpPr/>
      </dsp:nvSpPr>
      <dsp:spPr>
        <a:xfrm>
          <a:off x="739" y="460401"/>
          <a:ext cx="960717" cy="40737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R" sz="1700" kern="1200" dirty="0"/>
            <a:t>A: 11 </a:t>
          </a:r>
        </a:p>
      </dsp:txBody>
      <dsp:txXfrm>
        <a:off x="12670" y="472332"/>
        <a:ext cx="936855" cy="383508"/>
      </dsp:txXfrm>
    </dsp:sp>
    <dsp:sp modelId="{A99D42A5-142C-42B4-A1CD-6270202985B0}">
      <dsp:nvSpPr>
        <dsp:cNvPr id="0" name=""/>
        <dsp:cNvSpPr/>
      </dsp:nvSpPr>
      <dsp:spPr>
        <a:xfrm>
          <a:off x="1042896" y="460782"/>
          <a:ext cx="960717" cy="40737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R" sz="1700" kern="1200" dirty="0"/>
            <a:t>16,92%</a:t>
          </a:r>
        </a:p>
      </dsp:txBody>
      <dsp:txXfrm>
        <a:off x="1054827" y="472713"/>
        <a:ext cx="936855" cy="3835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DE5C0-5BE8-47AC-96EA-77752578B625}">
      <dsp:nvSpPr>
        <dsp:cNvPr id="0" name=""/>
        <dsp:cNvSpPr/>
      </dsp:nvSpPr>
      <dsp:spPr>
        <a:xfrm>
          <a:off x="739" y="381"/>
          <a:ext cx="2002134" cy="40737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R" sz="2800" b="1" kern="1200" dirty="0">
              <a:solidFill>
                <a:schemeClr val="bg1"/>
              </a:solidFill>
            </a:rPr>
            <a:t>3</a:t>
          </a:r>
        </a:p>
      </dsp:txBody>
      <dsp:txXfrm>
        <a:off x="12670" y="12312"/>
        <a:ext cx="1978272" cy="383508"/>
      </dsp:txXfrm>
    </dsp:sp>
    <dsp:sp modelId="{6C08C8BB-B3F5-4288-B9C3-839A603C74A3}">
      <dsp:nvSpPr>
        <dsp:cNvPr id="0" name=""/>
        <dsp:cNvSpPr/>
      </dsp:nvSpPr>
      <dsp:spPr>
        <a:xfrm>
          <a:off x="739" y="460401"/>
          <a:ext cx="960717" cy="40737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R" sz="1700" kern="1200" dirty="0"/>
            <a:t>A: 10</a:t>
          </a:r>
        </a:p>
      </dsp:txBody>
      <dsp:txXfrm>
        <a:off x="12670" y="472332"/>
        <a:ext cx="936855" cy="383508"/>
      </dsp:txXfrm>
    </dsp:sp>
    <dsp:sp modelId="{A99D42A5-142C-42B4-A1CD-6270202985B0}">
      <dsp:nvSpPr>
        <dsp:cNvPr id="0" name=""/>
        <dsp:cNvSpPr/>
      </dsp:nvSpPr>
      <dsp:spPr>
        <a:xfrm>
          <a:off x="1042896" y="460782"/>
          <a:ext cx="960717" cy="40737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R" sz="1700" kern="1200" dirty="0"/>
            <a:t>15,38%</a:t>
          </a:r>
        </a:p>
      </dsp:txBody>
      <dsp:txXfrm>
        <a:off x="1054827" y="472713"/>
        <a:ext cx="936855" cy="3835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DE5C0-5BE8-47AC-96EA-77752578B625}">
      <dsp:nvSpPr>
        <dsp:cNvPr id="0" name=""/>
        <dsp:cNvSpPr/>
      </dsp:nvSpPr>
      <dsp:spPr>
        <a:xfrm>
          <a:off x="739" y="381"/>
          <a:ext cx="2002134" cy="40737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R" sz="2800" b="1" kern="1200" dirty="0"/>
            <a:t>4</a:t>
          </a:r>
        </a:p>
      </dsp:txBody>
      <dsp:txXfrm>
        <a:off x="12670" y="12312"/>
        <a:ext cx="1978272" cy="383508"/>
      </dsp:txXfrm>
    </dsp:sp>
    <dsp:sp modelId="{6C08C8BB-B3F5-4288-B9C3-839A603C74A3}">
      <dsp:nvSpPr>
        <dsp:cNvPr id="0" name=""/>
        <dsp:cNvSpPr/>
      </dsp:nvSpPr>
      <dsp:spPr>
        <a:xfrm>
          <a:off x="739" y="460401"/>
          <a:ext cx="960717" cy="40737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R" sz="1700" kern="1200" dirty="0"/>
            <a:t>A: 9</a:t>
          </a:r>
        </a:p>
      </dsp:txBody>
      <dsp:txXfrm>
        <a:off x="12670" y="472332"/>
        <a:ext cx="936855" cy="383508"/>
      </dsp:txXfrm>
    </dsp:sp>
    <dsp:sp modelId="{A99D42A5-142C-42B4-A1CD-6270202985B0}">
      <dsp:nvSpPr>
        <dsp:cNvPr id="0" name=""/>
        <dsp:cNvSpPr/>
      </dsp:nvSpPr>
      <dsp:spPr>
        <a:xfrm>
          <a:off x="1042896" y="460782"/>
          <a:ext cx="960717" cy="40737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R" sz="1700" kern="1200" dirty="0"/>
            <a:t>13,85%</a:t>
          </a:r>
        </a:p>
      </dsp:txBody>
      <dsp:txXfrm>
        <a:off x="1054827" y="472713"/>
        <a:ext cx="936855" cy="3835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DE5C0-5BE8-47AC-96EA-77752578B625}">
      <dsp:nvSpPr>
        <dsp:cNvPr id="0" name=""/>
        <dsp:cNvSpPr/>
      </dsp:nvSpPr>
      <dsp:spPr>
        <a:xfrm>
          <a:off x="0" y="0"/>
          <a:ext cx="2002134" cy="40737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R" sz="2800" b="1" kern="1200" dirty="0"/>
            <a:t>5</a:t>
          </a:r>
        </a:p>
      </dsp:txBody>
      <dsp:txXfrm>
        <a:off x="11931" y="11931"/>
        <a:ext cx="1978272" cy="383508"/>
      </dsp:txXfrm>
    </dsp:sp>
    <dsp:sp modelId="{6C08C8BB-B3F5-4288-B9C3-839A603C74A3}">
      <dsp:nvSpPr>
        <dsp:cNvPr id="0" name=""/>
        <dsp:cNvSpPr/>
      </dsp:nvSpPr>
      <dsp:spPr>
        <a:xfrm>
          <a:off x="739" y="460401"/>
          <a:ext cx="960717" cy="40737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R" sz="1700" kern="1200" dirty="0"/>
            <a:t>A: 7</a:t>
          </a:r>
        </a:p>
      </dsp:txBody>
      <dsp:txXfrm>
        <a:off x="12670" y="472332"/>
        <a:ext cx="936855" cy="383508"/>
      </dsp:txXfrm>
    </dsp:sp>
    <dsp:sp modelId="{A99D42A5-142C-42B4-A1CD-6270202985B0}">
      <dsp:nvSpPr>
        <dsp:cNvPr id="0" name=""/>
        <dsp:cNvSpPr/>
      </dsp:nvSpPr>
      <dsp:spPr>
        <a:xfrm>
          <a:off x="1042896" y="460782"/>
          <a:ext cx="960717" cy="40737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R" sz="1700" kern="1200" dirty="0"/>
            <a:t>10,77%</a:t>
          </a:r>
        </a:p>
      </dsp:txBody>
      <dsp:txXfrm>
        <a:off x="1054827" y="472713"/>
        <a:ext cx="936855" cy="3835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DE5C0-5BE8-47AC-96EA-77752578B625}">
      <dsp:nvSpPr>
        <dsp:cNvPr id="0" name=""/>
        <dsp:cNvSpPr/>
      </dsp:nvSpPr>
      <dsp:spPr>
        <a:xfrm>
          <a:off x="739" y="381"/>
          <a:ext cx="2002134" cy="40737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R" sz="2800" b="1" kern="1200" dirty="0"/>
            <a:t>6</a:t>
          </a:r>
        </a:p>
      </dsp:txBody>
      <dsp:txXfrm>
        <a:off x="12670" y="12312"/>
        <a:ext cx="1978272" cy="383508"/>
      </dsp:txXfrm>
    </dsp:sp>
    <dsp:sp modelId="{6C08C8BB-B3F5-4288-B9C3-839A603C74A3}">
      <dsp:nvSpPr>
        <dsp:cNvPr id="0" name=""/>
        <dsp:cNvSpPr/>
      </dsp:nvSpPr>
      <dsp:spPr>
        <a:xfrm>
          <a:off x="739" y="460401"/>
          <a:ext cx="960717" cy="40737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A: 4</a:t>
          </a:r>
        </a:p>
      </dsp:txBody>
      <dsp:txXfrm>
        <a:off x="12670" y="472332"/>
        <a:ext cx="936855" cy="383508"/>
      </dsp:txXfrm>
    </dsp:sp>
    <dsp:sp modelId="{A99D42A5-142C-42B4-A1CD-6270202985B0}">
      <dsp:nvSpPr>
        <dsp:cNvPr id="0" name=""/>
        <dsp:cNvSpPr/>
      </dsp:nvSpPr>
      <dsp:spPr>
        <a:xfrm>
          <a:off x="1042896" y="460782"/>
          <a:ext cx="960717" cy="40737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6,15%</a:t>
          </a:r>
        </a:p>
      </dsp:txBody>
      <dsp:txXfrm>
        <a:off x="1054827" y="472713"/>
        <a:ext cx="936855" cy="3835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DE5C0-5BE8-47AC-96EA-77752578B625}">
      <dsp:nvSpPr>
        <dsp:cNvPr id="0" name=""/>
        <dsp:cNvSpPr/>
      </dsp:nvSpPr>
      <dsp:spPr>
        <a:xfrm>
          <a:off x="739" y="381"/>
          <a:ext cx="2002134" cy="407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R" sz="2800" b="1" kern="1200" dirty="0"/>
            <a:t>7</a:t>
          </a:r>
        </a:p>
      </dsp:txBody>
      <dsp:txXfrm>
        <a:off x="12670" y="12312"/>
        <a:ext cx="1978272" cy="383508"/>
      </dsp:txXfrm>
    </dsp:sp>
    <dsp:sp modelId="{6C08C8BB-B3F5-4288-B9C3-839A603C74A3}">
      <dsp:nvSpPr>
        <dsp:cNvPr id="0" name=""/>
        <dsp:cNvSpPr/>
      </dsp:nvSpPr>
      <dsp:spPr>
        <a:xfrm>
          <a:off x="739" y="460401"/>
          <a:ext cx="960717" cy="4073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A: 3</a:t>
          </a:r>
        </a:p>
      </dsp:txBody>
      <dsp:txXfrm>
        <a:off x="12670" y="472332"/>
        <a:ext cx="936855" cy="383508"/>
      </dsp:txXfrm>
    </dsp:sp>
    <dsp:sp modelId="{A99D42A5-142C-42B4-A1CD-6270202985B0}">
      <dsp:nvSpPr>
        <dsp:cNvPr id="0" name=""/>
        <dsp:cNvSpPr/>
      </dsp:nvSpPr>
      <dsp:spPr>
        <a:xfrm>
          <a:off x="1042896" y="460782"/>
          <a:ext cx="960717" cy="4073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4,62%</a:t>
          </a:r>
        </a:p>
      </dsp:txBody>
      <dsp:txXfrm>
        <a:off x="1054827" y="472713"/>
        <a:ext cx="936855" cy="38350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170518" cy="481878"/>
          </a:xfrm>
          <a:prstGeom prst="rect">
            <a:avLst/>
          </a:prstGeom>
          <a:noFill/>
          <a:ln>
            <a:noFill/>
          </a:ln>
        </p:spPr>
        <p:txBody>
          <a:bodyPr spcFirstLastPara="1" wrap="square" lIns="86735" tIns="43356" rIns="86735" bIns="43356"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189" y="1"/>
            <a:ext cx="3170518" cy="481878"/>
          </a:xfrm>
          <a:prstGeom prst="rect">
            <a:avLst/>
          </a:prstGeom>
          <a:noFill/>
          <a:ln>
            <a:noFill/>
          </a:ln>
        </p:spPr>
        <p:txBody>
          <a:bodyPr spcFirstLastPara="1" wrap="square" lIns="86735" tIns="43356" rIns="86735" bIns="43356" anchor="t"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322"/>
            <a:ext cx="3170518" cy="481878"/>
          </a:xfrm>
          <a:prstGeom prst="rect">
            <a:avLst/>
          </a:prstGeom>
          <a:noFill/>
          <a:ln>
            <a:noFill/>
          </a:ln>
        </p:spPr>
        <p:txBody>
          <a:bodyPr spcFirstLastPara="1" wrap="square" lIns="86735" tIns="43356" rIns="86735" bIns="43356"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189" y="9119322"/>
            <a:ext cx="3170518" cy="481878"/>
          </a:xfrm>
          <a:prstGeom prst="rect">
            <a:avLst/>
          </a:prstGeom>
          <a:noFill/>
          <a:ln>
            <a:noFill/>
          </a:ln>
        </p:spPr>
        <p:txBody>
          <a:bodyPr spcFirstLastPara="1" wrap="square" lIns="86735" tIns="43356" rIns="86735" bIns="43356" anchor="b" anchorCtr="0">
            <a:noAutofit/>
          </a:bodyPr>
          <a:lstStyle/>
          <a:p>
            <a:pPr algn="r">
              <a:buSzPts val="1200"/>
            </a:pPr>
            <a:fld id="{00000000-1234-1234-1234-123412341234}" type="slidenum">
              <a:rPr lang="es-CR" sz="1100" smtClean="0">
                <a:solidFill>
                  <a:schemeClr val="dk1"/>
                </a:solidFill>
                <a:latin typeface="Calibri"/>
                <a:ea typeface="Calibri"/>
                <a:cs typeface="Calibri"/>
                <a:sym typeface="Calibri"/>
              </a:rPr>
              <a:pPr algn="r">
                <a:buSzPts val="1200"/>
              </a:pPr>
              <a:t>‹Nº›</a:t>
            </a:fld>
            <a:endParaRPr lang="es-CR" sz="11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0" indent="0"/>
            <a:endParaRPr dirty="0"/>
          </a:p>
        </p:txBody>
      </p:sp>
      <p:sp>
        <p:nvSpPr>
          <p:cNvPr id="147" name="Google Shape;147;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0: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0" indent="0"/>
            <a:endParaRPr/>
          </a:p>
        </p:txBody>
      </p:sp>
      <p:sp>
        <p:nvSpPr>
          <p:cNvPr id="262" name="Google Shape;262;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0" indent="0"/>
            <a:r>
              <a:rPr lang="es-CR"/>
              <a:t>Pacto firmado en el año 2016</a:t>
            </a:r>
            <a:endParaRPr/>
          </a:p>
        </p:txBody>
      </p:sp>
      <p:sp>
        <p:nvSpPr>
          <p:cNvPr id="268" name="Google Shape;268;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2: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0" indent="0"/>
            <a:endParaRPr/>
          </a:p>
        </p:txBody>
      </p:sp>
      <p:sp>
        <p:nvSpPr>
          <p:cNvPr id="283" name="Google Shape;283;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3: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0" indent="0"/>
            <a:endParaRPr/>
          </a:p>
        </p:txBody>
      </p:sp>
      <p:sp>
        <p:nvSpPr>
          <p:cNvPr id="290" name="Google Shape;290;p13:notes"/>
          <p:cNvSpPr txBox="1">
            <a:spLocks noGrp="1"/>
          </p:cNvSpPr>
          <p:nvPr>
            <p:ph type="sldNum" idx="12"/>
          </p:nvPr>
        </p:nvSpPr>
        <p:spPr>
          <a:xfrm>
            <a:off x="4143189" y="9119322"/>
            <a:ext cx="3170518" cy="481878"/>
          </a:xfrm>
          <a:prstGeom prst="rect">
            <a:avLst/>
          </a:prstGeom>
          <a:noFill/>
          <a:ln>
            <a:noFill/>
          </a:ln>
        </p:spPr>
        <p:txBody>
          <a:bodyPr spcFirstLastPara="1" wrap="square" lIns="86735" tIns="43356" rIns="86735" bIns="43356" anchor="b" anchorCtr="0">
            <a:noAutofit/>
          </a:bodyPr>
          <a:lstStyle/>
          <a:p>
            <a:pPr algn="r">
              <a:buSzPts val="1400"/>
            </a:pPr>
            <a:fld id="{00000000-1234-1234-1234-123412341234}" type="slidenum">
              <a:rPr lang="es-CR"/>
              <a:pPr algn="r">
                <a:buSzPts val="1400"/>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4: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0" indent="0"/>
            <a:endParaRPr/>
          </a:p>
        </p:txBody>
      </p:sp>
      <p:sp>
        <p:nvSpPr>
          <p:cNvPr id="299" name="Google Shape;299;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5: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0" indent="0"/>
            <a:endParaRPr/>
          </a:p>
        </p:txBody>
      </p:sp>
      <p:sp>
        <p:nvSpPr>
          <p:cNvPr id="329" name="Google Shape;329;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6: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0" indent="0"/>
            <a:endParaRPr/>
          </a:p>
        </p:txBody>
      </p:sp>
      <p:sp>
        <p:nvSpPr>
          <p:cNvPr id="335" name="Google Shape;335;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7: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0" indent="0"/>
            <a:endParaRPr/>
          </a:p>
        </p:txBody>
      </p:sp>
      <p:sp>
        <p:nvSpPr>
          <p:cNvPr id="361" name="Google Shape;361;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8: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0" indent="0"/>
            <a:endParaRPr/>
          </a:p>
        </p:txBody>
      </p:sp>
      <p:sp>
        <p:nvSpPr>
          <p:cNvPr id="367" name="Google Shape;367;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9: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0" indent="0"/>
            <a:r>
              <a:rPr lang="es-CR" dirty="0"/>
              <a:t>155 acciones sólo responden a 1 meta (13%)</a:t>
            </a:r>
            <a:endParaRPr dirty="0"/>
          </a:p>
        </p:txBody>
      </p:sp>
      <p:sp>
        <p:nvSpPr>
          <p:cNvPr id="376" name="Google Shape;376;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0" indent="0"/>
            <a:endParaRPr/>
          </a:p>
        </p:txBody>
      </p:sp>
      <p:sp>
        <p:nvSpPr>
          <p:cNvPr id="152" name="Google Shape;152;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0: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0" indent="0"/>
            <a:endParaRPr dirty="0"/>
          </a:p>
        </p:txBody>
      </p:sp>
      <p:sp>
        <p:nvSpPr>
          <p:cNvPr id="383" name="Google Shape;383;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1:notes"/>
          <p:cNvSpPr txBox="1">
            <a:spLocks noGrp="1"/>
          </p:cNvSpPr>
          <p:nvPr>
            <p:ph type="body" idx="1"/>
          </p:nvPr>
        </p:nvSpPr>
        <p:spPr>
          <a:xfrm>
            <a:off x="732117" y="4620275"/>
            <a:ext cx="5850918" cy="3780859"/>
          </a:xfrm>
          <a:prstGeom prst="rect">
            <a:avLst/>
          </a:prstGeom>
          <a:noFill/>
          <a:ln>
            <a:noFill/>
          </a:ln>
        </p:spPr>
        <p:txBody>
          <a:bodyPr spcFirstLastPara="1" wrap="square" lIns="86735" tIns="43356" rIns="86735" bIns="43356" anchor="t" anchorCtr="0">
            <a:noAutofit/>
          </a:bodyPr>
          <a:lstStyle/>
          <a:p>
            <a:pPr marL="0" indent="0" defTabSz="867491">
              <a:defRPr/>
            </a:pPr>
            <a:r>
              <a:rPr lang="es-CR" sz="1100" dirty="0">
                <a:latin typeface="Arial"/>
                <a:ea typeface="Arial"/>
                <a:cs typeface="Arial"/>
                <a:sym typeface="Arial"/>
              </a:rPr>
              <a:t>El TEC vincula su quehacer en casi un 80% de las metas de los ODS (de169 metas, 35 sin vincular)</a:t>
            </a:r>
          </a:p>
          <a:p>
            <a:pPr marL="0" indent="0" defTabSz="867491">
              <a:defRPr/>
            </a:pPr>
            <a:r>
              <a:rPr lang="es-CR" sz="1100" dirty="0">
                <a:latin typeface="Arial"/>
                <a:ea typeface="Arial"/>
                <a:cs typeface="Arial"/>
                <a:sym typeface="Arial"/>
              </a:rPr>
              <a:t>2018 corresponde a 60 metas sin vincular</a:t>
            </a:r>
            <a:endParaRPr lang="es-CR" sz="900" dirty="0">
              <a:solidFill>
                <a:srgbClr val="000000"/>
              </a:solidFill>
              <a:latin typeface="Arial"/>
              <a:ea typeface="Arial"/>
              <a:cs typeface="Arial"/>
              <a:sym typeface="Arial"/>
            </a:endParaRPr>
          </a:p>
          <a:p>
            <a:pPr marL="0" indent="0"/>
            <a:endParaRPr dirty="0"/>
          </a:p>
        </p:txBody>
      </p:sp>
      <p:sp>
        <p:nvSpPr>
          <p:cNvPr id="391" name="Google Shape;391;p21:notes"/>
          <p:cNvSpPr txBox="1">
            <a:spLocks noGrp="1"/>
          </p:cNvSpPr>
          <p:nvPr>
            <p:ph type="sldNum" idx="12"/>
          </p:nvPr>
        </p:nvSpPr>
        <p:spPr>
          <a:xfrm>
            <a:off x="4143189" y="9119322"/>
            <a:ext cx="3170541" cy="481950"/>
          </a:xfrm>
          <a:prstGeom prst="rect">
            <a:avLst/>
          </a:prstGeom>
          <a:noFill/>
          <a:ln>
            <a:noFill/>
          </a:ln>
        </p:spPr>
        <p:txBody>
          <a:bodyPr spcFirstLastPara="1" wrap="square" lIns="86735" tIns="43356" rIns="86735" bIns="43356" anchor="b" anchorCtr="0">
            <a:noAutofit/>
          </a:bodyPr>
          <a:lstStyle/>
          <a:p>
            <a:pPr algn="r">
              <a:buSzPts val="1400"/>
            </a:pPr>
            <a:fld id="{00000000-1234-1234-1234-123412341234}" type="slidenum">
              <a:rPr lang="es-CR"/>
              <a:pPr algn="r">
                <a:buSzPts val="1400"/>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2: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0" indent="0"/>
            <a:endParaRPr/>
          </a:p>
        </p:txBody>
      </p:sp>
      <p:sp>
        <p:nvSpPr>
          <p:cNvPr id="398" name="Google Shape;398;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6:notes"/>
          <p:cNvSpPr txBox="1">
            <a:spLocks noGrp="1"/>
          </p:cNvSpPr>
          <p:nvPr>
            <p:ph type="body" idx="1"/>
          </p:nvPr>
        </p:nvSpPr>
        <p:spPr>
          <a:xfrm>
            <a:off x="732117" y="4620275"/>
            <a:ext cx="5850918" cy="3780859"/>
          </a:xfrm>
          <a:prstGeom prst="rect">
            <a:avLst/>
          </a:prstGeom>
          <a:noFill/>
          <a:ln>
            <a:noFill/>
          </a:ln>
        </p:spPr>
        <p:txBody>
          <a:bodyPr spcFirstLastPara="1" wrap="square" lIns="86735" tIns="43356" rIns="86735" bIns="43356" anchor="t" anchorCtr="0">
            <a:noAutofit/>
          </a:bodyPr>
          <a:lstStyle/>
          <a:p>
            <a:pPr marL="433746" indent="-301212">
              <a:buClr>
                <a:schemeClr val="dk1"/>
              </a:buClr>
              <a:buFont typeface="Arial"/>
              <a:buChar char="●"/>
            </a:pPr>
            <a:r>
              <a:rPr lang="es-CR" sz="1100" dirty="0">
                <a:latin typeface="Arial"/>
                <a:ea typeface="Arial"/>
                <a:cs typeface="Arial"/>
                <a:sym typeface="Arial"/>
              </a:rPr>
              <a:t>Proyectos de investigación relacionados: AMAPA,  </a:t>
            </a:r>
          </a:p>
          <a:p>
            <a:pPr marL="433746" indent="-301212">
              <a:buClr>
                <a:schemeClr val="dk1"/>
              </a:buClr>
              <a:buFont typeface="Arial"/>
              <a:buChar char="●"/>
            </a:pPr>
            <a:r>
              <a:rPr lang="es-CR" sz="1100" dirty="0">
                <a:latin typeface="Arial"/>
                <a:ea typeface="Arial"/>
                <a:cs typeface="Arial"/>
                <a:sym typeface="Arial"/>
              </a:rPr>
              <a:t>Proyecto de Extensión relacionados. Guía de buenas prácticas para la inclusión de estudiantes con ceguera total en carreras de ingeniería, RENACE</a:t>
            </a:r>
          </a:p>
          <a:p>
            <a:pPr marL="0" indent="0" defTabSz="867491">
              <a:defRPr/>
            </a:pPr>
            <a:r>
              <a:rPr lang="es-CR" dirty="0">
                <a:solidFill>
                  <a:schemeClr val="dk1"/>
                </a:solidFill>
              </a:rPr>
              <a:t>Centros de Investigación relacionados (CIB, </a:t>
            </a:r>
            <a:endParaRPr lang="es-CR" sz="1100" dirty="0">
              <a:latin typeface="Arial"/>
              <a:ea typeface="Arial"/>
              <a:cs typeface="Arial"/>
              <a:sym typeface="Arial"/>
            </a:endParaRPr>
          </a:p>
          <a:p>
            <a:pPr marL="0" indent="0"/>
            <a:endParaRPr dirty="0"/>
          </a:p>
        </p:txBody>
      </p:sp>
      <p:sp>
        <p:nvSpPr>
          <p:cNvPr id="426" name="Google Shape;426;p26:notes"/>
          <p:cNvSpPr txBox="1">
            <a:spLocks noGrp="1"/>
          </p:cNvSpPr>
          <p:nvPr>
            <p:ph type="sldNum" idx="12"/>
          </p:nvPr>
        </p:nvSpPr>
        <p:spPr>
          <a:xfrm>
            <a:off x="4143189" y="9119322"/>
            <a:ext cx="3170541" cy="481950"/>
          </a:xfrm>
          <a:prstGeom prst="rect">
            <a:avLst/>
          </a:prstGeom>
          <a:noFill/>
          <a:ln>
            <a:noFill/>
          </a:ln>
        </p:spPr>
        <p:txBody>
          <a:bodyPr spcFirstLastPara="1" wrap="square" lIns="86735" tIns="43356" rIns="86735" bIns="43356" anchor="b" anchorCtr="0">
            <a:noAutofit/>
          </a:bodyPr>
          <a:lstStyle/>
          <a:p>
            <a:pPr algn="r">
              <a:buSzPts val="1400"/>
            </a:pPr>
            <a:fld id="{00000000-1234-1234-1234-123412341234}" type="slidenum">
              <a:rPr lang="es-CR"/>
              <a:pPr algn="r">
                <a:buSzPts val="1400"/>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4:notes"/>
          <p:cNvSpPr txBox="1">
            <a:spLocks noGrp="1"/>
          </p:cNvSpPr>
          <p:nvPr>
            <p:ph type="body" idx="1"/>
          </p:nvPr>
        </p:nvSpPr>
        <p:spPr>
          <a:xfrm>
            <a:off x="732117" y="4620275"/>
            <a:ext cx="5850918" cy="3780859"/>
          </a:xfrm>
          <a:prstGeom prst="rect">
            <a:avLst/>
          </a:prstGeom>
          <a:noFill/>
          <a:ln>
            <a:noFill/>
          </a:ln>
        </p:spPr>
        <p:txBody>
          <a:bodyPr spcFirstLastPara="1" wrap="square" lIns="86735" tIns="43356" rIns="86735" bIns="43356" anchor="t" anchorCtr="0">
            <a:noAutofit/>
          </a:bodyPr>
          <a:lstStyle/>
          <a:p>
            <a:pPr marL="0" indent="0"/>
            <a:endParaRPr/>
          </a:p>
        </p:txBody>
      </p:sp>
      <p:sp>
        <p:nvSpPr>
          <p:cNvPr id="411" name="Google Shape;411;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6:notes"/>
          <p:cNvSpPr txBox="1">
            <a:spLocks noGrp="1"/>
          </p:cNvSpPr>
          <p:nvPr>
            <p:ph type="body" idx="1"/>
          </p:nvPr>
        </p:nvSpPr>
        <p:spPr>
          <a:xfrm>
            <a:off x="732117" y="4620275"/>
            <a:ext cx="5850918" cy="3780859"/>
          </a:xfrm>
          <a:prstGeom prst="rect">
            <a:avLst/>
          </a:prstGeom>
          <a:noFill/>
          <a:ln>
            <a:noFill/>
          </a:ln>
        </p:spPr>
        <p:txBody>
          <a:bodyPr spcFirstLastPara="1" wrap="square" lIns="86735" tIns="43356" rIns="86735" bIns="43356" anchor="t" anchorCtr="0">
            <a:noAutofit/>
          </a:bodyPr>
          <a:lstStyle/>
          <a:p>
            <a:pPr marL="0" indent="0"/>
            <a:endParaRPr dirty="0"/>
          </a:p>
        </p:txBody>
      </p:sp>
      <p:sp>
        <p:nvSpPr>
          <p:cNvPr id="426" name="Google Shape;426;p26:notes"/>
          <p:cNvSpPr txBox="1">
            <a:spLocks noGrp="1"/>
          </p:cNvSpPr>
          <p:nvPr>
            <p:ph type="sldNum" idx="12"/>
          </p:nvPr>
        </p:nvSpPr>
        <p:spPr>
          <a:xfrm>
            <a:off x="4143189" y="9119322"/>
            <a:ext cx="3170541" cy="481950"/>
          </a:xfrm>
          <a:prstGeom prst="rect">
            <a:avLst/>
          </a:prstGeom>
          <a:noFill/>
          <a:ln>
            <a:noFill/>
          </a:ln>
        </p:spPr>
        <p:txBody>
          <a:bodyPr spcFirstLastPara="1" wrap="square" lIns="86735" tIns="43356" rIns="86735" bIns="43356" anchor="b" anchorCtr="0">
            <a:noAutofit/>
          </a:bodyPr>
          <a:lstStyle/>
          <a:p>
            <a:pPr algn="r">
              <a:buSzPts val="1400"/>
            </a:pPr>
            <a:fld id="{00000000-1234-1234-1234-123412341234}" type="slidenum">
              <a:rPr lang="es-CR"/>
              <a:pPr algn="r">
                <a:buSzPts val="1400"/>
              </a:pPr>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31:notes"/>
          <p:cNvSpPr txBox="1">
            <a:spLocks noGrp="1"/>
          </p:cNvSpPr>
          <p:nvPr>
            <p:ph type="body" idx="1"/>
          </p:nvPr>
        </p:nvSpPr>
        <p:spPr>
          <a:xfrm>
            <a:off x="732117" y="4620275"/>
            <a:ext cx="5850918" cy="3780859"/>
          </a:xfrm>
          <a:prstGeom prst="rect">
            <a:avLst/>
          </a:prstGeom>
          <a:noFill/>
          <a:ln>
            <a:noFill/>
          </a:ln>
        </p:spPr>
        <p:txBody>
          <a:bodyPr spcFirstLastPara="1" wrap="square" lIns="86735" tIns="43356" rIns="86735" bIns="43356" anchor="t" anchorCtr="0">
            <a:noAutofit/>
          </a:bodyPr>
          <a:lstStyle/>
          <a:p>
            <a:pPr marL="132534" indent="0">
              <a:buClr>
                <a:schemeClr val="dk1"/>
              </a:buClr>
              <a:buFont typeface="Arial"/>
              <a:buNone/>
            </a:pPr>
            <a:endParaRPr dirty="0"/>
          </a:p>
        </p:txBody>
      </p:sp>
      <p:sp>
        <p:nvSpPr>
          <p:cNvPr id="461" name="Google Shape;461;p31:notes"/>
          <p:cNvSpPr txBox="1">
            <a:spLocks noGrp="1"/>
          </p:cNvSpPr>
          <p:nvPr>
            <p:ph type="sldNum" idx="12"/>
          </p:nvPr>
        </p:nvSpPr>
        <p:spPr>
          <a:xfrm>
            <a:off x="4143189" y="9119322"/>
            <a:ext cx="3170541" cy="481950"/>
          </a:xfrm>
          <a:prstGeom prst="rect">
            <a:avLst/>
          </a:prstGeom>
          <a:noFill/>
          <a:ln>
            <a:noFill/>
          </a:ln>
        </p:spPr>
        <p:txBody>
          <a:bodyPr spcFirstLastPara="1" wrap="square" lIns="86735" tIns="43356" rIns="86735" bIns="43356" anchor="b" anchorCtr="0">
            <a:noAutofit/>
          </a:bodyPr>
          <a:lstStyle/>
          <a:p>
            <a:pPr algn="r">
              <a:buSzPts val="1400"/>
            </a:pPr>
            <a:fld id="{00000000-1234-1234-1234-123412341234}" type="slidenum">
              <a:rPr lang="es-CR"/>
              <a:pPr algn="r">
                <a:buSzPts val="1400"/>
              </a:pPr>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0:notes"/>
          <p:cNvSpPr txBox="1">
            <a:spLocks noGrp="1"/>
          </p:cNvSpPr>
          <p:nvPr>
            <p:ph type="body" idx="1"/>
          </p:nvPr>
        </p:nvSpPr>
        <p:spPr>
          <a:xfrm>
            <a:off x="732117" y="4620275"/>
            <a:ext cx="5850918" cy="3780859"/>
          </a:xfrm>
          <a:prstGeom prst="rect">
            <a:avLst/>
          </a:prstGeom>
          <a:noFill/>
          <a:ln>
            <a:noFill/>
          </a:ln>
        </p:spPr>
        <p:txBody>
          <a:bodyPr spcFirstLastPara="1" wrap="square" lIns="86735" tIns="43356" rIns="86735" bIns="43356" anchor="t" anchorCtr="0">
            <a:noAutofit/>
          </a:bodyPr>
          <a:lstStyle/>
          <a:p>
            <a:pPr marL="0" indent="0"/>
            <a:r>
              <a:rPr lang="es-CR" dirty="0"/>
              <a:t>Universidad Sostenible y Resiliente:  Por medio del proyecto administrado por PRIDCA y CSUCA, se evaluó el 85% de las edificaciones del  Campus Tecnológico Central y el 100% de las edificaciones del Campus Tecnológico Local San José,  para estimar el índice de seguridad ante desastres de cada uno de los edificios, con el fin de mejorar  la resiliencia institucional, contemplando elementos estructurales, no estructurales y funcionales. Se elaboró un mapa georreferenciado para cada campus, en los que se incorporó información  importante como: laboratorios, puntos de encuentro, luminarias, zonas boscosas, zonas deportivas,  masas de agua, rutas deportivas, edificaciones, parqueos, calles y aceras, entre otros. </a:t>
            </a:r>
            <a:endParaRPr dirty="0"/>
          </a:p>
        </p:txBody>
      </p:sp>
      <p:sp>
        <p:nvSpPr>
          <p:cNvPr id="454" name="Google Shape;454;p30:notes"/>
          <p:cNvSpPr txBox="1">
            <a:spLocks noGrp="1"/>
          </p:cNvSpPr>
          <p:nvPr>
            <p:ph type="sldNum" idx="12"/>
          </p:nvPr>
        </p:nvSpPr>
        <p:spPr>
          <a:xfrm>
            <a:off x="4143189" y="9119322"/>
            <a:ext cx="3170541" cy="481950"/>
          </a:xfrm>
          <a:prstGeom prst="rect">
            <a:avLst/>
          </a:prstGeom>
          <a:noFill/>
          <a:ln>
            <a:noFill/>
          </a:ln>
        </p:spPr>
        <p:txBody>
          <a:bodyPr spcFirstLastPara="1" wrap="square" lIns="86735" tIns="43356" rIns="86735" bIns="43356" anchor="b" anchorCtr="0">
            <a:noAutofit/>
          </a:bodyPr>
          <a:lstStyle/>
          <a:p>
            <a:pPr algn="r">
              <a:buSzPts val="1400"/>
            </a:pPr>
            <a:fld id="{00000000-1234-1234-1234-123412341234}" type="slidenum">
              <a:rPr lang="es-CR"/>
              <a:pPr algn="r">
                <a:buSzPts val="1400"/>
              </a:pPr>
              <a:t>30</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33:notes"/>
          <p:cNvSpPr txBox="1">
            <a:spLocks noGrp="1"/>
          </p:cNvSpPr>
          <p:nvPr>
            <p:ph type="body" idx="1"/>
          </p:nvPr>
        </p:nvSpPr>
        <p:spPr>
          <a:xfrm>
            <a:off x="732117" y="4620275"/>
            <a:ext cx="5850918" cy="3780859"/>
          </a:xfrm>
          <a:prstGeom prst="rect">
            <a:avLst/>
          </a:prstGeom>
          <a:noFill/>
          <a:ln>
            <a:noFill/>
          </a:ln>
        </p:spPr>
        <p:txBody>
          <a:bodyPr spcFirstLastPara="1" wrap="square" lIns="86735" tIns="43356" rIns="86735" bIns="43356" anchor="t" anchorCtr="0">
            <a:noAutofit/>
          </a:bodyPr>
          <a:lstStyle/>
          <a:p>
            <a:pPr marL="0" indent="0" defTabSz="867491"/>
            <a:r>
              <a:rPr lang="es-CR" sz="1100" dirty="0"/>
              <a:t>En la sesión del Consejo Institucional  No. 3040 se declararon todas las sedes y centros académicos del TEC como espacios libres de plástico.</a:t>
            </a:r>
          </a:p>
          <a:p>
            <a:pPr marL="0" indent="0"/>
            <a:endParaRPr dirty="0"/>
          </a:p>
        </p:txBody>
      </p:sp>
      <p:sp>
        <p:nvSpPr>
          <p:cNvPr id="475" name="Google Shape;475;p33:notes"/>
          <p:cNvSpPr txBox="1">
            <a:spLocks noGrp="1"/>
          </p:cNvSpPr>
          <p:nvPr>
            <p:ph type="sldNum" idx="12"/>
          </p:nvPr>
        </p:nvSpPr>
        <p:spPr>
          <a:xfrm>
            <a:off x="4143189" y="9119322"/>
            <a:ext cx="3170541" cy="481950"/>
          </a:xfrm>
          <a:prstGeom prst="rect">
            <a:avLst/>
          </a:prstGeom>
          <a:noFill/>
          <a:ln>
            <a:noFill/>
          </a:ln>
        </p:spPr>
        <p:txBody>
          <a:bodyPr spcFirstLastPara="1" wrap="square" lIns="86735" tIns="43356" rIns="86735" bIns="43356" anchor="b" anchorCtr="0">
            <a:noAutofit/>
          </a:bodyPr>
          <a:lstStyle/>
          <a:p>
            <a:pPr algn="r">
              <a:buSzPts val="1400"/>
            </a:pPr>
            <a:fld id="{00000000-1234-1234-1234-123412341234}" type="slidenum">
              <a:rPr lang="es-CR"/>
              <a:pPr algn="r">
                <a:buSzPts val="1400"/>
              </a:pPr>
              <a:t>32</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34:notes"/>
          <p:cNvSpPr txBox="1">
            <a:spLocks noGrp="1"/>
          </p:cNvSpPr>
          <p:nvPr>
            <p:ph type="body" idx="1"/>
          </p:nvPr>
        </p:nvSpPr>
        <p:spPr>
          <a:xfrm>
            <a:off x="732117" y="4620275"/>
            <a:ext cx="5850918" cy="3780859"/>
          </a:xfrm>
          <a:prstGeom prst="rect">
            <a:avLst/>
          </a:prstGeom>
          <a:noFill/>
          <a:ln>
            <a:noFill/>
          </a:ln>
        </p:spPr>
        <p:txBody>
          <a:bodyPr spcFirstLastPara="1" wrap="square" lIns="86735" tIns="43356" rIns="86735" bIns="43356" anchor="t" anchorCtr="0">
            <a:noAutofit/>
          </a:bodyPr>
          <a:lstStyle/>
          <a:p>
            <a:pPr marL="0" indent="0"/>
            <a:endParaRPr/>
          </a:p>
        </p:txBody>
      </p:sp>
      <p:sp>
        <p:nvSpPr>
          <p:cNvPr id="482" name="Google Shape;482;p34:notes"/>
          <p:cNvSpPr txBox="1">
            <a:spLocks noGrp="1"/>
          </p:cNvSpPr>
          <p:nvPr>
            <p:ph type="sldNum" idx="12"/>
          </p:nvPr>
        </p:nvSpPr>
        <p:spPr>
          <a:xfrm>
            <a:off x="4143189" y="9119322"/>
            <a:ext cx="3170541" cy="481950"/>
          </a:xfrm>
          <a:prstGeom prst="rect">
            <a:avLst/>
          </a:prstGeom>
          <a:noFill/>
          <a:ln>
            <a:noFill/>
          </a:ln>
        </p:spPr>
        <p:txBody>
          <a:bodyPr spcFirstLastPara="1" wrap="square" lIns="86735" tIns="43356" rIns="86735" bIns="43356" anchor="b" anchorCtr="0">
            <a:noAutofit/>
          </a:bodyPr>
          <a:lstStyle/>
          <a:p>
            <a:pPr algn="r">
              <a:buSzPts val="1400"/>
            </a:pPr>
            <a:fld id="{00000000-1234-1234-1234-123412341234}" type="slidenum">
              <a:rPr lang="es-CR"/>
              <a:pPr algn="r">
                <a:buSzPts val="1400"/>
              </a:pPr>
              <a:t>34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0" indent="0"/>
            <a:endParaRPr/>
          </a:p>
        </p:txBody>
      </p:sp>
      <p:sp>
        <p:nvSpPr>
          <p:cNvPr id="161" name="Google Shape;161;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29:notes"/>
          <p:cNvSpPr txBox="1">
            <a:spLocks noGrp="1"/>
          </p:cNvSpPr>
          <p:nvPr>
            <p:ph type="body" idx="1"/>
          </p:nvPr>
        </p:nvSpPr>
        <p:spPr>
          <a:xfrm>
            <a:off x="732117" y="4620275"/>
            <a:ext cx="5850918" cy="3780859"/>
          </a:xfrm>
          <a:prstGeom prst="rect">
            <a:avLst/>
          </a:prstGeom>
          <a:noFill/>
          <a:ln>
            <a:noFill/>
          </a:ln>
        </p:spPr>
        <p:txBody>
          <a:bodyPr spcFirstLastPara="1" wrap="square" lIns="86735" tIns="43356" rIns="86735" bIns="43356" anchor="t" anchorCtr="0">
            <a:noAutofit/>
          </a:bodyPr>
          <a:lstStyle/>
          <a:p>
            <a:pPr marL="0" indent="0"/>
            <a:endParaRPr/>
          </a:p>
        </p:txBody>
      </p:sp>
      <p:sp>
        <p:nvSpPr>
          <p:cNvPr id="447" name="Google Shape;447;p29:notes"/>
          <p:cNvSpPr txBox="1">
            <a:spLocks noGrp="1"/>
          </p:cNvSpPr>
          <p:nvPr>
            <p:ph type="sldNum" idx="12"/>
          </p:nvPr>
        </p:nvSpPr>
        <p:spPr>
          <a:xfrm>
            <a:off x="4143189" y="9119322"/>
            <a:ext cx="3170541" cy="481950"/>
          </a:xfrm>
          <a:prstGeom prst="rect">
            <a:avLst/>
          </a:prstGeom>
          <a:noFill/>
          <a:ln>
            <a:noFill/>
          </a:ln>
        </p:spPr>
        <p:txBody>
          <a:bodyPr spcFirstLastPara="1" wrap="square" lIns="86735" tIns="43356" rIns="86735" bIns="43356" anchor="b" anchorCtr="0">
            <a:noAutofit/>
          </a:bodyPr>
          <a:lstStyle/>
          <a:p>
            <a:pPr algn="r">
              <a:buSzPts val="1400"/>
            </a:pPr>
            <a:fld id="{00000000-1234-1234-1234-123412341234}" type="slidenum">
              <a:rPr lang="es-CR"/>
              <a:pPr algn="r">
                <a:buSzPts val="1400"/>
              </a:pPr>
              <a:t>35</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32:notes"/>
          <p:cNvSpPr txBox="1">
            <a:spLocks noGrp="1"/>
          </p:cNvSpPr>
          <p:nvPr>
            <p:ph type="body" idx="1"/>
          </p:nvPr>
        </p:nvSpPr>
        <p:spPr>
          <a:xfrm>
            <a:off x="732117" y="4620275"/>
            <a:ext cx="5850918" cy="3780859"/>
          </a:xfrm>
          <a:prstGeom prst="rect">
            <a:avLst/>
          </a:prstGeom>
          <a:noFill/>
          <a:ln>
            <a:noFill/>
          </a:ln>
        </p:spPr>
        <p:txBody>
          <a:bodyPr spcFirstLastPara="1" wrap="square" lIns="86735" tIns="43356" rIns="86735" bIns="43356" anchor="t" anchorCtr="0">
            <a:noAutofit/>
          </a:bodyPr>
          <a:lstStyle/>
          <a:p>
            <a:pPr marL="0" indent="0"/>
            <a:endParaRPr/>
          </a:p>
        </p:txBody>
      </p:sp>
      <p:sp>
        <p:nvSpPr>
          <p:cNvPr id="468" name="Google Shape;468;p32:notes"/>
          <p:cNvSpPr txBox="1">
            <a:spLocks noGrp="1"/>
          </p:cNvSpPr>
          <p:nvPr>
            <p:ph type="sldNum" idx="12"/>
          </p:nvPr>
        </p:nvSpPr>
        <p:spPr>
          <a:xfrm>
            <a:off x="4143189" y="9119322"/>
            <a:ext cx="3170541" cy="481950"/>
          </a:xfrm>
          <a:prstGeom prst="rect">
            <a:avLst/>
          </a:prstGeom>
          <a:noFill/>
          <a:ln>
            <a:noFill/>
          </a:ln>
        </p:spPr>
        <p:txBody>
          <a:bodyPr spcFirstLastPara="1" wrap="square" lIns="86735" tIns="43356" rIns="86735" bIns="43356" anchor="b" anchorCtr="0">
            <a:noAutofit/>
          </a:bodyPr>
          <a:lstStyle/>
          <a:p>
            <a:pPr algn="r">
              <a:buSzPts val="1400"/>
            </a:pPr>
            <a:fld id="{00000000-1234-1234-1234-123412341234}" type="slidenum">
              <a:rPr lang="es-CR"/>
              <a:pPr algn="r">
                <a:buSzPts val="1400"/>
              </a:pPr>
              <a:t>36</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37:notes"/>
          <p:cNvSpPr txBox="1">
            <a:spLocks noGrp="1"/>
          </p:cNvSpPr>
          <p:nvPr>
            <p:ph type="body" idx="1"/>
          </p:nvPr>
        </p:nvSpPr>
        <p:spPr>
          <a:xfrm>
            <a:off x="732117" y="4620275"/>
            <a:ext cx="5850918" cy="3780859"/>
          </a:xfrm>
          <a:prstGeom prst="rect">
            <a:avLst/>
          </a:prstGeom>
          <a:noFill/>
          <a:ln>
            <a:noFill/>
          </a:ln>
        </p:spPr>
        <p:txBody>
          <a:bodyPr spcFirstLastPara="1" wrap="square" lIns="86735" tIns="43356" rIns="86735" bIns="43356" anchor="t" anchorCtr="0">
            <a:noAutofit/>
          </a:bodyPr>
          <a:lstStyle/>
          <a:p>
            <a:pPr marL="0" indent="0"/>
            <a:endParaRPr/>
          </a:p>
        </p:txBody>
      </p:sp>
      <p:sp>
        <p:nvSpPr>
          <p:cNvPr id="503" name="Google Shape;503;p37:notes"/>
          <p:cNvSpPr txBox="1">
            <a:spLocks noGrp="1"/>
          </p:cNvSpPr>
          <p:nvPr>
            <p:ph type="sldNum" idx="12"/>
          </p:nvPr>
        </p:nvSpPr>
        <p:spPr>
          <a:xfrm>
            <a:off x="4143189" y="9119322"/>
            <a:ext cx="3170541" cy="481950"/>
          </a:xfrm>
          <a:prstGeom prst="rect">
            <a:avLst/>
          </a:prstGeom>
          <a:noFill/>
          <a:ln>
            <a:noFill/>
          </a:ln>
        </p:spPr>
        <p:txBody>
          <a:bodyPr spcFirstLastPara="1" wrap="square" lIns="86735" tIns="43356" rIns="86735" bIns="43356" anchor="b" anchorCtr="0">
            <a:noAutofit/>
          </a:bodyPr>
          <a:lstStyle/>
          <a:p>
            <a:pPr algn="r">
              <a:buSzPts val="1400"/>
            </a:pPr>
            <a:fld id="{00000000-1234-1234-1234-123412341234}" type="slidenum">
              <a:rPr lang="es-CR"/>
              <a:pPr algn="r">
                <a:buSzPts val="1400"/>
              </a:pPr>
              <a:t>37</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39:notes"/>
          <p:cNvSpPr txBox="1">
            <a:spLocks noGrp="1"/>
          </p:cNvSpPr>
          <p:nvPr>
            <p:ph type="body" idx="1"/>
          </p:nvPr>
        </p:nvSpPr>
        <p:spPr>
          <a:xfrm>
            <a:off x="732117" y="4620275"/>
            <a:ext cx="5850918" cy="3780859"/>
          </a:xfrm>
          <a:prstGeom prst="rect">
            <a:avLst/>
          </a:prstGeom>
          <a:noFill/>
          <a:ln>
            <a:noFill/>
          </a:ln>
        </p:spPr>
        <p:txBody>
          <a:bodyPr spcFirstLastPara="1" wrap="square" lIns="86735" tIns="43356" rIns="86735" bIns="43356" anchor="t" anchorCtr="0">
            <a:noAutofit/>
          </a:bodyPr>
          <a:lstStyle/>
          <a:p>
            <a:pPr marL="0" indent="0"/>
            <a:endParaRPr/>
          </a:p>
        </p:txBody>
      </p:sp>
      <p:sp>
        <p:nvSpPr>
          <p:cNvPr id="517" name="Google Shape;517;p39:notes"/>
          <p:cNvSpPr txBox="1">
            <a:spLocks noGrp="1"/>
          </p:cNvSpPr>
          <p:nvPr>
            <p:ph type="sldNum" idx="12"/>
          </p:nvPr>
        </p:nvSpPr>
        <p:spPr>
          <a:xfrm>
            <a:off x="4143189" y="9119322"/>
            <a:ext cx="3170541" cy="481950"/>
          </a:xfrm>
          <a:prstGeom prst="rect">
            <a:avLst/>
          </a:prstGeom>
          <a:noFill/>
          <a:ln>
            <a:noFill/>
          </a:ln>
        </p:spPr>
        <p:txBody>
          <a:bodyPr spcFirstLastPara="1" wrap="square" lIns="86735" tIns="43356" rIns="86735" bIns="43356" anchor="b" anchorCtr="0">
            <a:noAutofit/>
          </a:bodyPr>
          <a:lstStyle/>
          <a:p>
            <a:pPr algn="r">
              <a:buSzPts val="1400"/>
            </a:pPr>
            <a:fld id="{00000000-1234-1234-1234-123412341234}" type="slidenum">
              <a:rPr lang="es-CR"/>
              <a:pPr algn="r">
                <a:buSzPts val="1400"/>
              </a:pPr>
              <a:t>38</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5:notes"/>
          <p:cNvSpPr txBox="1">
            <a:spLocks noGrp="1"/>
          </p:cNvSpPr>
          <p:nvPr>
            <p:ph type="body" idx="1"/>
          </p:nvPr>
        </p:nvSpPr>
        <p:spPr>
          <a:xfrm>
            <a:off x="732117" y="4620275"/>
            <a:ext cx="5850918" cy="3780859"/>
          </a:xfrm>
          <a:prstGeom prst="rect">
            <a:avLst/>
          </a:prstGeom>
          <a:noFill/>
          <a:ln>
            <a:noFill/>
          </a:ln>
        </p:spPr>
        <p:txBody>
          <a:bodyPr spcFirstLastPara="1" wrap="square" lIns="86735" tIns="43356" rIns="86735" bIns="43356" anchor="t" anchorCtr="0">
            <a:noAutofit/>
          </a:bodyPr>
          <a:lstStyle/>
          <a:p>
            <a:pPr marL="0" indent="0"/>
            <a:endParaRPr/>
          </a:p>
        </p:txBody>
      </p:sp>
      <p:sp>
        <p:nvSpPr>
          <p:cNvPr id="418" name="Google Shape;418;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27:notes"/>
          <p:cNvSpPr txBox="1">
            <a:spLocks noGrp="1"/>
          </p:cNvSpPr>
          <p:nvPr>
            <p:ph type="body" idx="1"/>
          </p:nvPr>
        </p:nvSpPr>
        <p:spPr>
          <a:xfrm>
            <a:off x="732117" y="4620275"/>
            <a:ext cx="5850918" cy="3780859"/>
          </a:xfrm>
          <a:prstGeom prst="rect">
            <a:avLst/>
          </a:prstGeom>
          <a:noFill/>
          <a:ln>
            <a:noFill/>
          </a:ln>
        </p:spPr>
        <p:txBody>
          <a:bodyPr spcFirstLastPara="1" wrap="square" lIns="86735" tIns="43356" rIns="86735" bIns="43356" anchor="t" anchorCtr="0">
            <a:noAutofit/>
          </a:bodyPr>
          <a:lstStyle/>
          <a:p>
            <a:pPr marL="0" indent="0"/>
            <a:endParaRPr dirty="0"/>
          </a:p>
        </p:txBody>
      </p:sp>
      <p:sp>
        <p:nvSpPr>
          <p:cNvPr id="433" name="Google Shape;433;p27:notes"/>
          <p:cNvSpPr txBox="1">
            <a:spLocks noGrp="1"/>
          </p:cNvSpPr>
          <p:nvPr>
            <p:ph type="sldNum" idx="12"/>
          </p:nvPr>
        </p:nvSpPr>
        <p:spPr>
          <a:xfrm>
            <a:off x="4143189" y="9119322"/>
            <a:ext cx="3170541" cy="481950"/>
          </a:xfrm>
          <a:prstGeom prst="rect">
            <a:avLst/>
          </a:prstGeom>
          <a:noFill/>
          <a:ln>
            <a:noFill/>
          </a:ln>
        </p:spPr>
        <p:txBody>
          <a:bodyPr spcFirstLastPara="1" wrap="square" lIns="86735" tIns="43356" rIns="86735" bIns="43356" anchor="b" anchorCtr="0">
            <a:noAutofit/>
          </a:bodyPr>
          <a:lstStyle/>
          <a:p>
            <a:pPr algn="r">
              <a:buSzPts val="1400"/>
            </a:pPr>
            <a:fld id="{00000000-1234-1234-1234-123412341234}" type="slidenum">
              <a:rPr lang="es-CR"/>
              <a:pPr algn="r">
                <a:buSzPts val="1400"/>
              </a:pPr>
              <a:t>40</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0:notes"/>
          <p:cNvSpPr txBox="1">
            <a:spLocks noGrp="1"/>
          </p:cNvSpPr>
          <p:nvPr>
            <p:ph type="body" idx="1"/>
          </p:nvPr>
        </p:nvSpPr>
        <p:spPr>
          <a:xfrm>
            <a:off x="732117" y="4620275"/>
            <a:ext cx="5850918" cy="3780859"/>
          </a:xfrm>
          <a:prstGeom prst="rect">
            <a:avLst/>
          </a:prstGeom>
          <a:noFill/>
          <a:ln>
            <a:noFill/>
          </a:ln>
        </p:spPr>
        <p:txBody>
          <a:bodyPr spcFirstLastPara="1" wrap="square" lIns="86735" tIns="43356" rIns="86735" bIns="43356" anchor="t" anchorCtr="0">
            <a:noAutofit/>
          </a:bodyPr>
          <a:lstStyle/>
          <a:p>
            <a:pPr marL="0" indent="0"/>
            <a:endParaRPr/>
          </a:p>
        </p:txBody>
      </p:sp>
      <p:sp>
        <p:nvSpPr>
          <p:cNvPr id="523" name="Google Shape;523;p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41: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0" indent="0"/>
            <a:endParaRPr dirty="0"/>
          </a:p>
        </p:txBody>
      </p:sp>
      <p:sp>
        <p:nvSpPr>
          <p:cNvPr id="529" name="Google Shape;529;p4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2: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0" indent="0"/>
            <a:endParaRPr/>
          </a:p>
        </p:txBody>
      </p:sp>
      <p:sp>
        <p:nvSpPr>
          <p:cNvPr id="538" name="Google Shape;538;p4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3: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0" indent="0"/>
            <a:r>
              <a:rPr lang="es-CR" dirty="0"/>
              <a:t>El 80% de las acciones las ejecutan 23 dependencias de las 80 incluidas</a:t>
            </a:r>
          </a:p>
          <a:p>
            <a:pPr marL="0" indent="0"/>
            <a:r>
              <a:rPr lang="es-CR" dirty="0"/>
              <a:t>CTLSC: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CR" sz="1200" b="0" i="0" u="none" strike="noStrike" cap="none" dirty="0">
                <a:solidFill>
                  <a:schemeClr val="dk1"/>
                </a:solidFill>
                <a:effectLst/>
                <a:latin typeface="Calibri"/>
                <a:ea typeface="Calibri"/>
                <a:cs typeface="Calibri"/>
                <a:sym typeface="Calibri"/>
              </a:rPr>
              <a:t>Escuela de Idiomas y Ciencias Sociales CTLSC</a:t>
            </a:r>
            <a:r>
              <a:rPr lang="es-CR" dirty="0"/>
              <a:t> </a:t>
            </a:r>
            <a:r>
              <a:rPr lang="es-CR" sz="1200" b="0" i="0" u="none" strike="noStrike" cap="none" dirty="0">
                <a:solidFill>
                  <a:schemeClr val="dk1"/>
                </a:solidFill>
                <a:effectLst/>
                <a:latin typeface="Calibri"/>
                <a:ea typeface="Calibri"/>
                <a:cs typeface="Calibri"/>
                <a:sym typeface="Calibri"/>
              </a:rPr>
              <a:t>CS/</a:t>
            </a:r>
            <a:r>
              <a:rPr lang="es-CR" dirty="0"/>
              <a:t> </a:t>
            </a:r>
            <a:r>
              <a:rPr lang="es-CR" sz="1200" b="0" i="0" u="none" strike="noStrike" cap="none" dirty="0">
                <a:solidFill>
                  <a:schemeClr val="dk1"/>
                </a:solidFill>
                <a:effectLst/>
                <a:latin typeface="Calibri"/>
                <a:ea typeface="Calibri"/>
                <a:cs typeface="Calibri"/>
                <a:sym typeface="Calibri"/>
              </a:rPr>
              <a:t>Escuela de Ciencias Naturales y Exactas CTLSC</a:t>
            </a:r>
            <a:r>
              <a:rPr lang="es-CR" dirty="0"/>
              <a:t> </a:t>
            </a:r>
            <a:r>
              <a:rPr lang="es-CR" sz="1200" b="0" i="0" u="none" strike="noStrike" cap="none" dirty="0">
                <a:solidFill>
                  <a:schemeClr val="dk1"/>
                </a:solidFill>
                <a:effectLst/>
                <a:latin typeface="Calibri"/>
                <a:ea typeface="Calibri"/>
                <a:cs typeface="Calibri"/>
                <a:sym typeface="Calibri"/>
              </a:rPr>
              <a:t>CNE// </a:t>
            </a:r>
            <a:r>
              <a:rPr lang="es-CR" sz="1200" b="0" i="0" u="none" strike="noStrike" cap="none" dirty="0" err="1">
                <a:solidFill>
                  <a:schemeClr val="dk1"/>
                </a:solidFill>
                <a:effectLst/>
                <a:latin typeface="Calibri"/>
                <a:ea typeface="Calibri"/>
                <a:cs typeface="Calibri"/>
                <a:sym typeface="Calibri"/>
              </a:rPr>
              <a:t>Area</a:t>
            </a:r>
            <a:r>
              <a:rPr lang="es-CR" sz="1200" b="0" i="0" u="none" strike="noStrike" cap="none" dirty="0">
                <a:solidFill>
                  <a:schemeClr val="dk1"/>
                </a:solidFill>
                <a:effectLst/>
                <a:latin typeface="Calibri"/>
                <a:ea typeface="Calibri"/>
                <a:cs typeface="Calibri"/>
                <a:sym typeface="Calibri"/>
              </a:rPr>
              <a:t> Académica del Doctorado en Ciencias Naturales para el Desarrollo </a:t>
            </a:r>
            <a:r>
              <a:rPr lang="es-CR" dirty="0"/>
              <a:t> </a:t>
            </a:r>
            <a:r>
              <a:rPr lang="es-CR" sz="1200" b="0" i="0" u="none" strike="noStrike" cap="none" dirty="0">
                <a:solidFill>
                  <a:schemeClr val="dk1"/>
                </a:solidFill>
                <a:effectLst/>
                <a:latin typeface="Calibri"/>
                <a:ea typeface="Calibri"/>
                <a:cs typeface="Calibri"/>
                <a:sym typeface="Calibri"/>
              </a:rPr>
              <a:t>CND</a:t>
            </a:r>
            <a:r>
              <a:rPr lang="es-CR" dirty="0"/>
              <a:t> / </a:t>
            </a:r>
            <a:r>
              <a:rPr lang="es-CR" sz="1200" b="0" i="0" u="none" strike="noStrike" cap="none" dirty="0">
                <a:solidFill>
                  <a:schemeClr val="dk1"/>
                </a:solidFill>
                <a:effectLst/>
                <a:latin typeface="Calibri"/>
                <a:ea typeface="Calibri"/>
                <a:cs typeface="Calibri"/>
                <a:sym typeface="Calibri"/>
              </a:rPr>
              <a:t>Centro de Investigación y Desarrollo en Agricultura Sostenible para el Trópico Húmedo (CIDASTH)/ /</a:t>
            </a:r>
            <a:r>
              <a:rPr lang="es-CR" dirty="0"/>
              <a:t> </a:t>
            </a:r>
            <a:r>
              <a:rPr lang="es-CR" sz="1200" b="0" i="0" u="none" strike="noStrike" cap="none" dirty="0">
                <a:solidFill>
                  <a:schemeClr val="dk1"/>
                </a:solidFill>
                <a:effectLst/>
                <a:latin typeface="Calibri"/>
                <a:ea typeface="Calibri"/>
                <a:cs typeface="Calibri"/>
                <a:sym typeface="Calibri"/>
              </a:rPr>
              <a:t>Gestión de Turismo Rural</a:t>
            </a:r>
            <a:r>
              <a:rPr lang="es-CR" dirty="0"/>
              <a:t> </a:t>
            </a:r>
            <a:r>
              <a:rPr lang="es-CR" sz="1200" b="0" i="0" u="none" strike="noStrike" cap="none" dirty="0">
                <a:solidFill>
                  <a:schemeClr val="dk1"/>
                </a:solidFill>
                <a:effectLst/>
                <a:latin typeface="Calibri"/>
                <a:ea typeface="Calibri"/>
                <a:cs typeface="Calibri"/>
                <a:sym typeface="Calibri"/>
              </a:rPr>
              <a:t>GTR</a:t>
            </a:r>
            <a:r>
              <a:rPr lang="es-CR" dirty="0"/>
              <a:t> / </a:t>
            </a:r>
            <a:r>
              <a:rPr lang="es-CR" sz="1200" b="0" i="0" u="none" strike="noStrike" cap="none" dirty="0">
                <a:solidFill>
                  <a:schemeClr val="dk1"/>
                </a:solidFill>
                <a:effectLst/>
                <a:latin typeface="Calibri"/>
                <a:ea typeface="Calibri"/>
                <a:cs typeface="Calibri"/>
                <a:sym typeface="Calibri"/>
              </a:rPr>
              <a:t>Maestría en Ciencia y Tecnología para la Sostenibilidad</a:t>
            </a:r>
            <a:r>
              <a:rPr lang="es-CR" dirty="0"/>
              <a:t> </a:t>
            </a:r>
            <a:r>
              <a:rPr lang="es-CR" sz="1200" b="0" i="0" u="none" strike="noStrike" cap="none" dirty="0">
                <a:solidFill>
                  <a:schemeClr val="dk1"/>
                </a:solidFill>
                <a:effectLst/>
                <a:latin typeface="Calibri"/>
                <a:ea typeface="Calibri"/>
                <a:cs typeface="Calibri"/>
                <a:sym typeface="Calibri"/>
              </a:rPr>
              <a:t>MCT</a:t>
            </a:r>
            <a:r>
              <a:rPr lang="es-CR" dirty="0"/>
              <a:t> </a:t>
            </a:r>
          </a:p>
          <a:p>
            <a:pPr marL="0" indent="0"/>
            <a:endParaRPr dirty="0"/>
          </a:p>
        </p:txBody>
      </p:sp>
      <p:sp>
        <p:nvSpPr>
          <p:cNvPr id="544" name="Google Shape;544;p4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732118" y="4620275"/>
            <a:ext cx="5850965" cy="3780775"/>
          </a:xfrm>
          <a:prstGeom prst="rect">
            <a:avLst/>
          </a:prstGeom>
        </p:spPr>
        <p:txBody>
          <a:bodyPr spcFirstLastPara="1" wrap="square" lIns="86735" tIns="43356" rIns="86735" bIns="43356" anchor="t" anchorCtr="0">
            <a:noAutofit/>
          </a:bodyPr>
          <a:lstStyle/>
          <a:p>
            <a:pPr marL="0" indent="0"/>
            <a:endParaRPr/>
          </a:p>
        </p:txBody>
      </p:sp>
      <p:sp>
        <p:nvSpPr>
          <p:cNvPr id="168" name="Google Shape;168;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sz="1200" b="0" i="0" u="none" strike="noStrike" cap="none" dirty="0">
                <a:solidFill>
                  <a:schemeClr val="dk1"/>
                </a:solidFill>
                <a:effectLst/>
                <a:latin typeface="Calibri"/>
                <a:ea typeface="Calibri"/>
                <a:cs typeface="Calibri"/>
                <a:sym typeface="Calibri"/>
              </a:rPr>
              <a:t>Escuela de Idiomas y Ciencias Sociales CTLSC</a:t>
            </a:r>
            <a:r>
              <a:rPr lang="es-CR" dirty="0"/>
              <a:t> </a:t>
            </a:r>
            <a:r>
              <a:rPr lang="es-CR" sz="1200" b="0" i="0" u="none" strike="noStrike" cap="none" dirty="0">
                <a:solidFill>
                  <a:schemeClr val="dk1"/>
                </a:solidFill>
                <a:effectLst/>
                <a:latin typeface="Calibri"/>
                <a:ea typeface="Calibri"/>
                <a:cs typeface="Calibri"/>
                <a:sym typeface="Calibri"/>
              </a:rPr>
              <a:t>CS/</a:t>
            </a:r>
            <a:r>
              <a:rPr lang="es-CR" dirty="0"/>
              <a:t> </a:t>
            </a:r>
            <a:r>
              <a:rPr lang="es-CR" sz="1200" b="0" i="0" u="none" strike="noStrike" cap="none" dirty="0">
                <a:solidFill>
                  <a:schemeClr val="dk1"/>
                </a:solidFill>
                <a:effectLst/>
                <a:latin typeface="Calibri"/>
                <a:ea typeface="Calibri"/>
                <a:cs typeface="Calibri"/>
                <a:sym typeface="Calibri"/>
              </a:rPr>
              <a:t>Escuela de Ciencias Naturales y Exactas CTLSC</a:t>
            </a:r>
            <a:r>
              <a:rPr lang="es-CR" dirty="0"/>
              <a:t> </a:t>
            </a:r>
            <a:r>
              <a:rPr lang="es-CR" sz="1200" b="0" i="0" u="none" strike="noStrike" cap="none" dirty="0">
                <a:solidFill>
                  <a:schemeClr val="dk1"/>
                </a:solidFill>
                <a:effectLst/>
                <a:latin typeface="Calibri"/>
                <a:ea typeface="Calibri"/>
                <a:cs typeface="Calibri"/>
                <a:sym typeface="Calibri"/>
              </a:rPr>
              <a:t>CNE// </a:t>
            </a:r>
            <a:r>
              <a:rPr lang="es-CR" sz="1200" b="0" i="0" u="none" strike="noStrike" cap="none" dirty="0" err="1">
                <a:solidFill>
                  <a:schemeClr val="dk1"/>
                </a:solidFill>
                <a:effectLst/>
                <a:latin typeface="Calibri"/>
                <a:ea typeface="Calibri"/>
                <a:cs typeface="Calibri"/>
                <a:sym typeface="Calibri"/>
              </a:rPr>
              <a:t>Area</a:t>
            </a:r>
            <a:r>
              <a:rPr lang="es-CR" sz="1200" b="0" i="0" u="none" strike="noStrike" cap="none" dirty="0">
                <a:solidFill>
                  <a:schemeClr val="dk1"/>
                </a:solidFill>
                <a:effectLst/>
                <a:latin typeface="Calibri"/>
                <a:ea typeface="Calibri"/>
                <a:cs typeface="Calibri"/>
                <a:sym typeface="Calibri"/>
              </a:rPr>
              <a:t> Académica del Doctorado en Ciencias Naturales para el Desarrollo </a:t>
            </a:r>
            <a:r>
              <a:rPr lang="es-CR" dirty="0"/>
              <a:t> </a:t>
            </a:r>
            <a:r>
              <a:rPr lang="es-CR" sz="1200" b="0" i="0" u="none" strike="noStrike" cap="none" dirty="0">
                <a:solidFill>
                  <a:schemeClr val="dk1"/>
                </a:solidFill>
                <a:effectLst/>
                <a:latin typeface="Calibri"/>
                <a:ea typeface="Calibri"/>
                <a:cs typeface="Calibri"/>
                <a:sym typeface="Calibri"/>
              </a:rPr>
              <a:t>CND</a:t>
            </a:r>
            <a:r>
              <a:rPr lang="es-CR" dirty="0"/>
              <a:t> / </a:t>
            </a:r>
            <a:r>
              <a:rPr lang="es-CR" sz="1200" b="0" i="0" u="none" strike="noStrike" cap="none" dirty="0">
                <a:solidFill>
                  <a:schemeClr val="dk1"/>
                </a:solidFill>
                <a:effectLst/>
                <a:latin typeface="Calibri"/>
                <a:ea typeface="Calibri"/>
                <a:cs typeface="Calibri"/>
                <a:sym typeface="Calibri"/>
              </a:rPr>
              <a:t>Centro de Investigación y Desarrollo en Agricultura Sostenible para el Trópico Húmedo (CIDASTH)/ /</a:t>
            </a:r>
            <a:r>
              <a:rPr lang="es-CR" dirty="0"/>
              <a:t> </a:t>
            </a:r>
            <a:r>
              <a:rPr lang="es-CR" sz="1200" b="0" i="0" u="none" strike="noStrike" cap="none" dirty="0">
                <a:solidFill>
                  <a:schemeClr val="dk1"/>
                </a:solidFill>
                <a:effectLst/>
                <a:latin typeface="Calibri"/>
                <a:ea typeface="Calibri"/>
                <a:cs typeface="Calibri"/>
                <a:sym typeface="Calibri"/>
              </a:rPr>
              <a:t>Gestión de Turismo Rural</a:t>
            </a:r>
            <a:r>
              <a:rPr lang="es-CR" dirty="0"/>
              <a:t> </a:t>
            </a:r>
            <a:r>
              <a:rPr lang="es-CR" sz="1200" b="0" i="0" u="none" strike="noStrike" cap="none" dirty="0">
                <a:solidFill>
                  <a:schemeClr val="dk1"/>
                </a:solidFill>
                <a:effectLst/>
                <a:latin typeface="Calibri"/>
                <a:ea typeface="Calibri"/>
                <a:cs typeface="Calibri"/>
                <a:sym typeface="Calibri"/>
              </a:rPr>
              <a:t>GTR</a:t>
            </a:r>
            <a:r>
              <a:rPr lang="es-CR" dirty="0"/>
              <a:t> / </a:t>
            </a:r>
            <a:r>
              <a:rPr lang="es-CR" sz="1200" b="0" i="0" u="none" strike="noStrike" cap="none" dirty="0">
                <a:solidFill>
                  <a:schemeClr val="dk1"/>
                </a:solidFill>
                <a:effectLst/>
                <a:latin typeface="Calibri"/>
                <a:ea typeface="Calibri"/>
                <a:cs typeface="Calibri"/>
                <a:sym typeface="Calibri"/>
              </a:rPr>
              <a:t>Maestría en Ciencia y Tecnología para la Sostenibilidad</a:t>
            </a:r>
            <a:r>
              <a:rPr lang="es-CR" dirty="0"/>
              <a:t> </a:t>
            </a:r>
            <a:r>
              <a:rPr lang="es-CR" sz="1200" b="0" i="0" u="none" strike="noStrike" cap="none" dirty="0">
                <a:solidFill>
                  <a:schemeClr val="dk1"/>
                </a:solidFill>
                <a:effectLst/>
                <a:latin typeface="Calibri"/>
                <a:ea typeface="Calibri"/>
                <a:cs typeface="Calibri"/>
                <a:sym typeface="Calibri"/>
              </a:rPr>
              <a:t>MCT</a:t>
            </a:r>
            <a:r>
              <a:rPr lang="es-CR" dirty="0"/>
              <a:t> </a:t>
            </a:r>
          </a:p>
        </p:txBody>
      </p:sp>
      <p:sp>
        <p:nvSpPr>
          <p:cNvPr id="4" name="Marcador de número de diapositiva 3"/>
          <p:cNvSpPr>
            <a:spLocks noGrp="1"/>
          </p:cNvSpPr>
          <p:nvPr>
            <p:ph type="sldNum" idx="12"/>
          </p:nvPr>
        </p:nvSpPr>
        <p:spPr/>
        <p:txBody>
          <a:bodyPr/>
          <a:lstStyle/>
          <a:p>
            <a:pPr algn="r">
              <a:buSzPts val="1200"/>
            </a:pPr>
            <a:fld id="{00000000-1234-1234-1234-123412341234}" type="slidenum">
              <a:rPr lang="es-CR" sz="1100" smtClean="0">
                <a:solidFill>
                  <a:schemeClr val="dk1"/>
                </a:solidFill>
                <a:latin typeface="Calibri"/>
                <a:ea typeface="Calibri"/>
                <a:cs typeface="Calibri"/>
                <a:sym typeface="Calibri"/>
              </a:rPr>
              <a:pPr algn="r">
                <a:buSzPts val="1200"/>
              </a:pPr>
              <a:t>45</a:t>
            </a:fld>
            <a:endParaRPr lang="es-CR"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20474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6: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0" indent="0"/>
            <a:endParaRPr/>
          </a:p>
        </p:txBody>
      </p:sp>
      <p:sp>
        <p:nvSpPr>
          <p:cNvPr id="563" name="Google Shape;563;p4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47: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0" indent="0"/>
            <a:endParaRPr/>
          </a:p>
        </p:txBody>
      </p:sp>
      <p:sp>
        <p:nvSpPr>
          <p:cNvPr id="569" name="Google Shape;569;p4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48: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0" indent="0"/>
            <a:endParaRPr/>
          </a:p>
        </p:txBody>
      </p:sp>
      <p:sp>
        <p:nvSpPr>
          <p:cNvPr id="577" name="Google Shape;577;p4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732118" y="4620275"/>
            <a:ext cx="5850965" cy="3780775"/>
          </a:xfrm>
          <a:prstGeom prst="rect">
            <a:avLst/>
          </a:prstGeom>
        </p:spPr>
        <p:txBody>
          <a:bodyPr spcFirstLastPara="1" wrap="square" lIns="86735" tIns="43356" rIns="86735" bIns="43356" anchor="t" anchorCtr="0">
            <a:noAutofit/>
          </a:bodyPr>
          <a:lstStyle/>
          <a:p>
            <a:pPr marL="0" indent="0" defTabSz="867491"/>
            <a:r>
              <a:rPr lang="es-CR" sz="1100" b="1" dirty="0"/>
              <a:t>Costa Rica se convirtió en el primer país del mundo en firmar un Pacto Nacional por los Objetivos de Desarrollo Sostenible</a:t>
            </a:r>
          </a:p>
          <a:p>
            <a:pPr marL="0" indent="0" defTabSz="867491"/>
            <a:r>
              <a:rPr lang="es-CR" sz="1100" u="sng" dirty="0">
                <a:solidFill>
                  <a:srgbClr val="000000"/>
                </a:solidFill>
                <a:latin typeface="Arial"/>
                <a:ea typeface="Arial"/>
                <a:cs typeface="Arial"/>
                <a:sym typeface="Arial"/>
              </a:rPr>
              <a:t>garantizar que todos las personas del mundo sin distinción gocen de paz y prosperidad. </a:t>
            </a:r>
          </a:p>
          <a:p>
            <a:pPr marL="0" indent="0" defTabSz="867491"/>
            <a:endParaRPr lang="es-CR" sz="1100" b="1" dirty="0"/>
          </a:p>
          <a:p>
            <a:pPr marL="0" indent="0"/>
            <a:endParaRPr dirty="0"/>
          </a:p>
        </p:txBody>
      </p:sp>
      <p:sp>
        <p:nvSpPr>
          <p:cNvPr id="174" name="Google Shape;174;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txBox="1">
            <a:spLocks noGrp="1"/>
          </p:cNvSpPr>
          <p:nvPr>
            <p:ph type="body" idx="1"/>
          </p:nvPr>
        </p:nvSpPr>
        <p:spPr>
          <a:xfrm>
            <a:off x="732118" y="4620275"/>
            <a:ext cx="5850965" cy="3780775"/>
          </a:xfrm>
          <a:prstGeom prst="rect">
            <a:avLst/>
          </a:prstGeom>
        </p:spPr>
        <p:txBody>
          <a:bodyPr spcFirstLastPara="1" wrap="square" lIns="86735" tIns="43356" rIns="86735" bIns="43356" anchor="t" anchorCtr="0">
            <a:noAutofit/>
          </a:bodyPr>
          <a:lstStyle/>
          <a:p>
            <a:pPr marL="0" indent="0"/>
            <a:endParaRPr/>
          </a:p>
        </p:txBody>
      </p:sp>
      <p:sp>
        <p:nvSpPr>
          <p:cNvPr id="182" name="Google Shape;182;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7:notes"/>
          <p:cNvSpPr txBox="1">
            <a:spLocks noGrp="1"/>
          </p:cNvSpPr>
          <p:nvPr>
            <p:ph type="body" idx="1"/>
          </p:nvPr>
        </p:nvSpPr>
        <p:spPr>
          <a:xfrm>
            <a:off x="732118" y="4620275"/>
            <a:ext cx="5850965" cy="3780775"/>
          </a:xfrm>
          <a:prstGeom prst="rect">
            <a:avLst/>
          </a:prstGeom>
          <a:noFill/>
          <a:ln>
            <a:noFill/>
          </a:ln>
        </p:spPr>
        <p:txBody>
          <a:bodyPr spcFirstLastPara="1" wrap="square" lIns="86735" tIns="43356" rIns="86735" bIns="43356" anchor="t" anchorCtr="0">
            <a:noAutofit/>
          </a:bodyPr>
          <a:lstStyle/>
          <a:p>
            <a:pPr marL="433746" indent="-216873"/>
            <a:r>
              <a:rPr lang="es-CR" sz="1100">
                <a:latin typeface="Arial"/>
                <a:ea typeface="Arial"/>
                <a:cs typeface="Arial"/>
                <a:sym typeface="Arial"/>
              </a:rPr>
              <a:t>La </a:t>
            </a:r>
            <a:r>
              <a:rPr lang="es-CR" sz="1100" b="1">
                <a:latin typeface="Arial"/>
                <a:ea typeface="Arial"/>
                <a:cs typeface="Arial"/>
                <a:sym typeface="Arial"/>
              </a:rPr>
              <a:t>resiliencia</a:t>
            </a:r>
            <a:r>
              <a:rPr lang="es-CR" sz="1100">
                <a:latin typeface="Arial"/>
                <a:ea typeface="Arial"/>
                <a:cs typeface="Arial"/>
                <a:sym typeface="Arial"/>
              </a:rPr>
              <a:t> es la capacidad que tiene una persona o un grupo de recuperarse frente a la adversidad para seguir proyectando el futuro.</a:t>
            </a:r>
            <a:endParaRPr/>
          </a:p>
        </p:txBody>
      </p:sp>
      <p:sp>
        <p:nvSpPr>
          <p:cNvPr id="208" name="Google Shape;208;p7:notes"/>
          <p:cNvSpPr txBox="1">
            <a:spLocks noGrp="1"/>
          </p:cNvSpPr>
          <p:nvPr>
            <p:ph type="sldNum" idx="12"/>
          </p:nvPr>
        </p:nvSpPr>
        <p:spPr>
          <a:xfrm>
            <a:off x="4143189" y="9119322"/>
            <a:ext cx="3170518" cy="481878"/>
          </a:xfrm>
          <a:prstGeom prst="rect">
            <a:avLst/>
          </a:prstGeom>
          <a:noFill/>
          <a:ln>
            <a:noFill/>
          </a:ln>
        </p:spPr>
        <p:txBody>
          <a:bodyPr spcFirstLastPara="1" wrap="square" lIns="86735" tIns="43356" rIns="86735" bIns="43356" anchor="b" anchorCtr="0">
            <a:noAutofit/>
          </a:bodyPr>
          <a:lstStyle/>
          <a:p>
            <a:fld id="{00000000-1234-1234-1234-123412341234}" type="slidenum">
              <a:rPr lang="es-CR"/>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8:notes"/>
          <p:cNvSpPr txBox="1">
            <a:spLocks noGrp="1"/>
          </p:cNvSpPr>
          <p:nvPr>
            <p:ph type="body" idx="1"/>
          </p:nvPr>
        </p:nvSpPr>
        <p:spPr>
          <a:xfrm>
            <a:off x="732118" y="4620275"/>
            <a:ext cx="5850965" cy="3780775"/>
          </a:xfrm>
          <a:prstGeom prst="rect">
            <a:avLst/>
          </a:prstGeom>
        </p:spPr>
        <p:txBody>
          <a:bodyPr spcFirstLastPara="1" wrap="square" lIns="86735" tIns="43356" rIns="86735" bIns="43356" anchor="t" anchorCtr="0">
            <a:noAutofit/>
          </a:bodyPr>
          <a:lstStyle/>
          <a:p>
            <a:pPr marL="0" indent="0"/>
            <a:endParaRPr/>
          </a:p>
        </p:txBody>
      </p:sp>
      <p:sp>
        <p:nvSpPr>
          <p:cNvPr id="233" name="Google Shape;233;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9:notes"/>
          <p:cNvSpPr txBox="1">
            <a:spLocks noGrp="1"/>
          </p:cNvSpPr>
          <p:nvPr>
            <p:ph type="body" idx="1"/>
          </p:nvPr>
        </p:nvSpPr>
        <p:spPr>
          <a:xfrm>
            <a:off x="732118" y="4620275"/>
            <a:ext cx="5850965" cy="3780775"/>
          </a:xfrm>
          <a:prstGeom prst="rect">
            <a:avLst/>
          </a:prstGeom>
        </p:spPr>
        <p:txBody>
          <a:bodyPr spcFirstLastPara="1" wrap="square" lIns="86735" tIns="43356" rIns="86735" bIns="43356" anchor="t" anchorCtr="0">
            <a:noAutofit/>
          </a:bodyPr>
          <a:lstStyle/>
          <a:p>
            <a:pPr marL="271091" indent="-271091">
              <a:buFont typeface="Arial" panose="020B0604020202020204" pitchFamily="34" charset="0"/>
              <a:buChar char="•"/>
            </a:pPr>
            <a:r>
              <a:rPr lang="es-CR" sz="1100" dirty="0">
                <a:solidFill>
                  <a:srgbClr val="000000"/>
                </a:solidFill>
                <a:latin typeface="Arial"/>
                <a:ea typeface="Arial"/>
                <a:cs typeface="Arial"/>
                <a:sym typeface="Arial"/>
              </a:rPr>
              <a:t>17 objetivos que se desagregan en </a:t>
            </a:r>
            <a:r>
              <a:rPr lang="es-CR" sz="1100" b="1" dirty="0">
                <a:solidFill>
                  <a:srgbClr val="000000"/>
                </a:solidFill>
                <a:latin typeface="Arial"/>
                <a:ea typeface="Arial"/>
                <a:cs typeface="Arial"/>
                <a:sym typeface="Arial"/>
              </a:rPr>
              <a:t>169 metas</a:t>
            </a:r>
            <a:r>
              <a:rPr lang="es-CR" sz="1100" dirty="0">
                <a:solidFill>
                  <a:srgbClr val="000000"/>
                </a:solidFill>
                <a:latin typeface="Arial"/>
                <a:ea typeface="Arial"/>
                <a:cs typeface="Arial"/>
                <a:sym typeface="Arial"/>
              </a:rPr>
              <a:t>, que abarcan 5 esferas de acción: las personas, el planeta, la prosperidad, la paz y las alianzas, mismos que se medidas a través de 230 indicadores globales</a:t>
            </a:r>
            <a:endParaRPr dirty="0"/>
          </a:p>
        </p:txBody>
      </p:sp>
      <p:sp>
        <p:nvSpPr>
          <p:cNvPr id="255" name="Google Shape;255;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503640" y="225720"/>
            <a:ext cx="9070560" cy="9464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503640" y="1326600"/>
            <a:ext cx="9070560" cy="328824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694356" y="301906"/>
            <a:ext cx="8694539" cy="10960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1"/>
          <p:cNvSpPr txBox="1">
            <a:spLocks noGrp="1"/>
          </p:cNvSpPr>
          <p:nvPr>
            <p:ph type="body" idx="1"/>
          </p:nvPr>
        </p:nvSpPr>
        <p:spPr>
          <a:xfrm>
            <a:off x="694357" y="1390073"/>
            <a:ext cx="4264576" cy="68125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827"/>
              </a:spcBef>
              <a:spcAft>
                <a:spcPts val="0"/>
              </a:spcAft>
              <a:buClr>
                <a:schemeClr val="dk1"/>
              </a:buClr>
              <a:buSzPts val="1985"/>
              <a:buNone/>
              <a:defRPr sz="1985" b="1"/>
            </a:lvl1pPr>
            <a:lvl2pPr marL="914400" lvl="1" indent="-228600" algn="l">
              <a:lnSpc>
                <a:spcPct val="90000"/>
              </a:lnSpc>
              <a:spcBef>
                <a:spcPts val="413"/>
              </a:spcBef>
              <a:spcAft>
                <a:spcPts val="0"/>
              </a:spcAft>
              <a:buClr>
                <a:schemeClr val="dk1"/>
              </a:buClr>
              <a:buSzPts val="1654"/>
              <a:buNone/>
              <a:defRPr sz="1654"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60" name="Google Shape;60;p11"/>
          <p:cNvSpPr txBox="1">
            <a:spLocks noGrp="1"/>
          </p:cNvSpPr>
          <p:nvPr>
            <p:ph type="body" idx="2"/>
          </p:nvPr>
        </p:nvSpPr>
        <p:spPr>
          <a:xfrm>
            <a:off x="694357" y="2071326"/>
            <a:ext cx="4264576" cy="30466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61" name="Google Shape;61;p11"/>
          <p:cNvSpPr txBox="1">
            <a:spLocks noGrp="1"/>
          </p:cNvSpPr>
          <p:nvPr>
            <p:ph type="body" idx="3"/>
          </p:nvPr>
        </p:nvSpPr>
        <p:spPr>
          <a:xfrm>
            <a:off x="5103317" y="1390073"/>
            <a:ext cx="4285579" cy="68125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827"/>
              </a:spcBef>
              <a:spcAft>
                <a:spcPts val="0"/>
              </a:spcAft>
              <a:buClr>
                <a:schemeClr val="dk1"/>
              </a:buClr>
              <a:buSzPts val="1985"/>
              <a:buNone/>
              <a:defRPr sz="1985" b="1"/>
            </a:lvl1pPr>
            <a:lvl2pPr marL="914400" lvl="1" indent="-228600" algn="l">
              <a:lnSpc>
                <a:spcPct val="90000"/>
              </a:lnSpc>
              <a:spcBef>
                <a:spcPts val="413"/>
              </a:spcBef>
              <a:spcAft>
                <a:spcPts val="0"/>
              </a:spcAft>
              <a:buClr>
                <a:schemeClr val="dk1"/>
              </a:buClr>
              <a:buSzPts val="1654"/>
              <a:buNone/>
              <a:defRPr sz="1654"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62" name="Google Shape;62;p11"/>
          <p:cNvSpPr txBox="1">
            <a:spLocks noGrp="1"/>
          </p:cNvSpPr>
          <p:nvPr>
            <p:ph type="body" idx="4"/>
          </p:nvPr>
        </p:nvSpPr>
        <p:spPr>
          <a:xfrm>
            <a:off x="5103317" y="2071326"/>
            <a:ext cx="4285579" cy="30466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63" name="Google Shape;63;p11"/>
          <p:cNvSpPr txBox="1">
            <a:spLocks noGrp="1"/>
          </p:cNvSpPr>
          <p:nvPr>
            <p:ph type="dt" idx="10"/>
          </p:nvPr>
        </p:nvSpPr>
        <p:spPr>
          <a:xfrm>
            <a:off x="693043" y="5255761"/>
            <a:ext cx="2268141" cy="3019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
          <p:cNvSpPr txBox="1">
            <a:spLocks noGrp="1"/>
          </p:cNvSpPr>
          <p:nvPr>
            <p:ph type="ftr" idx="11"/>
          </p:nvPr>
        </p:nvSpPr>
        <p:spPr>
          <a:xfrm>
            <a:off x="3339207" y="5255761"/>
            <a:ext cx="3402211" cy="30190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
          <p:cNvSpPr txBox="1">
            <a:spLocks noGrp="1"/>
          </p:cNvSpPr>
          <p:nvPr>
            <p:ph type="sldNum" idx="12"/>
          </p:nvPr>
        </p:nvSpPr>
        <p:spPr>
          <a:xfrm>
            <a:off x="7119441" y="5255761"/>
            <a:ext cx="2268141" cy="30190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dt" idx="10"/>
          </p:nvPr>
        </p:nvSpPr>
        <p:spPr>
          <a:xfrm>
            <a:off x="693043" y="5255761"/>
            <a:ext cx="2268141" cy="3019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2"/>
          <p:cNvSpPr txBox="1">
            <a:spLocks noGrp="1"/>
          </p:cNvSpPr>
          <p:nvPr>
            <p:ph type="ftr" idx="11"/>
          </p:nvPr>
        </p:nvSpPr>
        <p:spPr>
          <a:xfrm>
            <a:off x="3339207" y="5255761"/>
            <a:ext cx="3402211" cy="30190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2"/>
          <p:cNvSpPr txBox="1">
            <a:spLocks noGrp="1"/>
          </p:cNvSpPr>
          <p:nvPr>
            <p:ph type="sldNum" idx="12"/>
          </p:nvPr>
        </p:nvSpPr>
        <p:spPr>
          <a:xfrm>
            <a:off x="7119441" y="5255761"/>
            <a:ext cx="2268141" cy="30190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694356" y="378037"/>
            <a:ext cx="3251264" cy="13231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46"/>
              <a:buFont typeface="Calibri"/>
              <a:buNone/>
              <a:defRPr sz="264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body" idx="1"/>
          </p:nvPr>
        </p:nvSpPr>
        <p:spPr>
          <a:xfrm>
            <a:off x="4285579" y="816455"/>
            <a:ext cx="5103316" cy="4029766"/>
          </a:xfrm>
          <a:prstGeom prst="rect">
            <a:avLst/>
          </a:prstGeom>
          <a:noFill/>
          <a:ln>
            <a:noFill/>
          </a:ln>
        </p:spPr>
        <p:txBody>
          <a:bodyPr spcFirstLastPara="1" wrap="square" lIns="91425" tIns="45700" rIns="91425" bIns="45700" anchor="t" anchorCtr="0">
            <a:noAutofit/>
          </a:bodyPr>
          <a:lstStyle>
            <a:lvl1pPr marL="457200" lvl="0" indent="-396621" algn="l">
              <a:lnSpc>
                <a:spcPct val="90000"/>
              </a:lnSpc>
              <a:spcBef>
                <a:spcPts val="827"/>
              </a:spcBef>
              <a:spcAft>
                <a:spcPts val="0"/>
              </a:spcAft>
              <a:buClr>
                <a:schemeClr val="dk1"/>
              </a:buClr>
              <a:buSzPts val="2646"/>
              <a:buChar char="•"/>
              <a:defRPr sz="2646"/>
            </a:lvl1pPr>
            <a:lvl2pPr marL="914400" lvl="1" indent="-375602" algn="l">
              <a:lnSpc>
                <a:spcPct val="90000"/>
              </a:lnSpc>
              <a:spcBef>
                <a:spcPts val="413"/>
              </a:spcBef>
              <a:spcAft>
                <a:spcPts val="0"/>
              </a:spcAft>
              <a:buClr>
                <a:schemeClr val="dk1"/>
              </a:buClr>
              <a:buSzPts val="2315"/>
              <a:buChar char="•"/>
              <a:defRPr sz="2315"/>
            </a:lvl2pPr>
            <a:lvl3pPr marL="1371600" lvl="2" indent="-354647" algn="l">
              <a:lnSpc>
                <a:spcPct val="90000"/>
              </a:lnSpc>
              <a:spcBef>
                <a:spcPts val="413"/>
              </a:spcBef>
              <a:spcAft>
                <a:spcPts val="0"/>
              </a:spcAft>
              <a:buClr>
                <a:schemeClr val="dk1"/>
              </a:buClr>
              <a:buSzPts val="1985"/>
              <a:buChar char="•"/>
              <a:defRPr sz="1985"/>
            </a:lvl3pPr>
            <a:lvl4pPr marL="1828800" lvl="3" indent="-333629" algn="l">
              <a:lnSpc>
                <a:spcPct val="90000"/>
              </a:lnSpc>
              <a:spcBef>
                <a:spcPts val="413"/>
              </a:spcBef>
              <a:spcAft>
                <a:spcPts val="0"/>
              </a:spcAft>
              <a:buClr>
                <a:schemeClr val="dk1"/>
              </a:buClr>
              <a:buSzPts val="1654"/>
              <a:buChar char="•"/>
              <a:defRPr sz="1654"/>
            </a:lvl4pPr>
            <a:lvl5pPr marL="2286000" lvl="4" indent="-333629" algn="l">
              <a:lnSpc>
                <a:spcPct val="90000"/>
              </a:lnSpc>
              <a:spcBef>
                <a:spcPts val="413"/>
              </a:spcBef>
              <a:spcAft>
                <a:spcPts val="0"/>
              </a:spcAft>
              <a:buClr>
                <a:schemeClr val="dk1"/>
              </a:buClr>
              <a:buSzPts val="1654"/>
              <a:buChar char="•"/>
              <a:defRPr sz="1654"/>
            </a:lvl5pPr>
            <a:lvl6pPr marL="2743200" lvl="5" indent="-333629" algn="l">
              <a:lnSpc>
                <a:spcPct val="90000"/>
              </a:lnSpc>
              <a:spcBef>
                <a:spcPts val="413"/>
              </a:spcBef>
              <a:spcAft>
                <a:spcPts val="0"/>
              </a:spcAft>
              <a:buClr>
                <a:schemeClr val="dk1"/>
              </a:buClr>
              <a:buSzPts val="1654"/>
              <a:buChar char="•"/>
              <a:defRPr sz="1654"/>
            </a:lvl6pPr>
            <a:lvl7pPr marL="3200400" lvl="6" indent="-333629" algn="l">
              <a:lnSpc>
                <a:spcPct val="90000"/>
              </a:lnSpc>
              <a:spcBef>
                <a:spcPts val="413"/>
              </a:spcBef>
              <a:spcAft>
                <a:spcPts val="0"/>
              </a:spcAft>
              <a:buClr>
                <a:schemeClr val="dk1"/>
              </a:buClr>
              <a:buSzPts val="1654"/>
              <a:buChar char="•"/>
              <a:defRPr sz="1654"/>
            </a:lvl7pPr>
            <a:lvl8pPr marL="3657600" lvl="7" indent="-333628" algn="l">
              <a:lnSpc>
                <a:spcPct val="90000"/>
              </a:lnSpc>
              <a:spcBef>
                <a:spcPts val="413"/>
              </a:spcBef>
              <a:spcAft>
                <a:spcPts val="0"/>
              </a:spcAft>
              <a:buClr>
                <a:schemeClr val="dk1"/>
              </a:buClr>
              <a:buSzPts val="1654"/>
              <a:buChar char="•"/>
              <a:defRPr sz="1654"/>
            </a:lvl8pPr>
            <a:lvl9pPr marL="4114800" lvl="8" indent="-333628" algn="l">
              <a:lnSpc>
                <a:spcPct val="90000"/>
              </a:lnSpc>
              <a:spcBef>
                <a:spcPts val="413"/>
              </a:spcBef>
              <a:spcAft>
                <a:spcPts val="0"/>
              </a:spcAft>
              <a:buClr>
                <a:schemeClr val="dk1"/>
              </a:buClr>
              <a:buSzPts val="1654"/>
              <a:buChar char="•"/>
              <a:defRPr sz="1654"/>
            </a:lvl9pPr>
          </a:lstStyle>
          <a:p>
            <a:endParaRPr/>
          </a:p>
        </p:txBody>
      </p:sp>
      <p:sp>
        <p:nvSpPr>
          <p:cNvPr id="73" name="Google Shape;73;p13"/>
          <p:cNvSpPr txBox="1">
            <a:spLocks noGrp="1"/>
          </p:cNvSpPr>
          <p:nvPr>
            <p:ph type="body" idx="2"/>
          </p:nvPr>
        </p:nvSpPr>
        <p:spPr>
          <a:xfrm>
            <a:off x="694356" y="1701165"/>
            <a:ext cx="3251264" cy="315161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8"/>
              <a:buNone/>
              <a:defRPr sz="1158"/>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74" name="Google Shape;74;p13"/>
          <p:cNvSpPr txBox="1">
            <a:spLocks noGrp="1"/>
          </p:cNvSpPr>
          <p:nvPr>
            <p:ph type="dt" idx="10"/>
          </p:nvPr>
        </p:nvSpPr>
        <p:spPr>
          <a:xfrm>
            <a:off x="693043" y="5255761"/>
            <a:ext cx="2268141" cy="3019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3"/>
          <p:cNvSpPr txBox="1">
            <a:spLocks noGrp="1"/>
          </p:cNvSpPr>
          <p:nvPr>
            <p:ph type="ftr" idx="11"/>
          </p:nvPr>
        </p:nvSpPr>
        <p:spPr>
          <a:xfrm>
            <a:off x="3339207" y="5255761"/>
            <a:ext cx="3402211" cy="30190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sldNum" idx="12"/>
          </p:nvPr>
        </p:nvSpPr>
        <p:spPr>
          <a:xfrm>
            <a:off x="7119441" y="5255761"/>
            <a:ext cx="2268141" cy="30190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694356" y="378037"/>
            <a:ext cx="3251264" cy="13231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46"/>
              <a:buFont typeface="Calibri"/>
              <a:buNone/>
              <a:defRPr sz="264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a:spLocks noGrp="1"/>
          </p:cNvSpPr>
          <p:nvPr>
            <p:ph type="pic" idx="2"/>
          </p:nvPr>
        </p:nvSpPr>
        <p:spPr>
          <a:xfrm>
            <a:off x="4285579" y="816455"/>
            <a:ext cx="5103316" cy="402976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827"/>
              </a:spcBef>
              <a:spcAft>
                <a:spcPts val="0"/>
              </a:spcAft>
              <a:buClr>
                <a:schemeClr val="dk1"/>
              </a:buClr>
              <a:buSzPts val="2646"/>
              <a:buFont typeface="Arial"/>
              <a:buNone/>
              <a:defRPr sz="2646" b="0" i="0" u="none" strike="noStrike" cap="none">
                <a:solidFill>
                  <a:schemeClr val="dk1"/>
                </a:solidFill>
                <a:latin typeface="Calibri"/>
                <a:ea typeface="Calibri"/>
                <a:cs typeface="Calibri"/>
                <a:sym typeface="Calibri"/>
              </a:defRPr>
            </a:lvl1pPr>
            <a:lvl2pPr marR="0" lvl="1" algn="l" rtl="0">
              <a:lnSpc>
                <a:spcPct val="90000"/>
              </a:lnSpc>
              <a:spcBef>
                <a:spcPts val="413"/>
              </a:spcBef>
              <a:spcAft>
                <a:spcPts val="0"/>
              </a:spcAft>
              <a:buClr>
                <a:schemeClr val="dk1"/>
              </a:buClr>
              <a:buSzPts val="2315"/>
              <a:buFont typeface="Arial"/>
              <a:buNone/>
              <a:defRPr sz="2315" b="0" i="0" u="none" strike="noStrike" cap="none">
                <a:solidFill>
                  <a:schemeClr val="dk1"/>
                </a:solidFill>
                <a:latin typeface="Calibri"/>
                <a:ea typeface="Calibri"/>
                <a:cs typeface="Calibri"/>
                <a:sym typeface="Calibri"/>
              </a:defRPr>
            </a:lvl2pPr>
            <a:lvl3pPr marR="0" lvl="2" algn="l" rtl="0">
              <a:lnSpc>
                <a:spcPct val="90000"/>
              </a:lnSpc>
              <a:spcBef>
                <a:spcPts val="413"/>
              </a:spcBef>
              <a:spcAft>
                <a:spcPts val="0"/>
              </a:spcAft>
              <a:buClr>
                <a:schemeClr val="dk1"/>
              </a:buClr>
              <a:buSzPts val="1985"/>
              <a:buFont typeface="Arial"/>
              <a:buNone/>
              <a:defRPr sz="1985" b="0" i="0" u="none" strike="noStrike" cap="none">
                <a:solidFill>
                  <a:schemeClr val="dk1"/>
                </a:solidFill>
                <a:latin typeface="Calibri"/>
                <a:ea typeface="Calibri"/>
                <a:cs typeface="Calibri"/>
                <a:sym typeface="Calibri"/>
              </a:defRPr>
            </a:lvl3pPr>
            <a:lvl4pPr marR="0" lvl="3" algn="l" rtl="0">
              <a:lnSpc>
                <a:spcPct val="90000"/>
              </a:lnSpc>
              <a:spcBef>
                <a:spcPts val="413"/>
              </a:spcBef>
              <a:spcAft>
                <a:spcPts val="0"/>
              </a:spcAft>
              <a:buClr>
                <a:schemeClr val="dk1"/>
              </a:buClr>
              <a:buSzPts val="1654"/>
              <a:buFont typeface="Arial"/>
              <a:buNone/>
              <a:defRPr sz="1654" b="0" i="0" u="none" strike="noStrike" cap="none">
                <a:solidFill>
                  <a:schemeClr val="dk1"/>
                </a:solidFill>
                <a:latin typeface="Calibri"/>
                <a:ea typeface="Calibri"/>
                <a:cs typeface="Calibri"/>
                <a:sym typeface="Calibri"/>
              </a:defRPr>
            </a:lvl4pPr>
            <a:lvl5pPr marR="0" lvl="4" algn="l" rtl="0">
              <a:lnSpc>
                <a:spcPct val="90000"/>
              </a:lnSpc>
              <a:spcBef>
                <a:spcPts val="413"/>
              </a:spcBef>
              <a:spcAft>
                <a:spcPts val="0"/>
              </a:spcAft>
              <a:buClr>
                <a:schemeClr val="dk1"/>
              </a:buClr>
              <a:buSzPts val="1654"/>
              <a:buFont typeface="Arial"/>
              <a:buNone/>
              <a:defRPr sz="1654" b="0" i="0" u="none" strike="noStrike" cap="none">
                <a:solidFill>
                  <a:schemeClr val="dk1"/>
                </a:solidFill>
                <a:latin typeface="Calibri"/>
                <a:ea typeface="Calibri"/>
                <a:cs typeface="Calibri"/>
                <a:sym typeface="Calibri"/>
              </a:defRPr>
            </a:lvl5pPr>
            <a:lvl6pPr marR="0" lvl="5" algn="l" rtl="0">
              <a:lnSpc>
                <a:spcPct val="90000"/>
              </a:lnSpc>
              <a:spcBef>
                <a:spcPts val="413"/>
              </a:spcBef>
              <a:spcAft>
                <a:spcPts val="0"/>
              </a:spcAft>
              <a:buClr>
                <a:schemeClr val="dk1"/>
              </a:buClr>
              <a:buSzPts val="1654"/>
              <a:buFont typeface="Arial"/>
              <a:buNone/>
              <a:defRPr sz="1654" b="0" i="0" u="none" strike="noStrike" cap="none">
                <a:solidFill>
                  <a:schemeClr val="dk1"/>
                </a:solidFill>
                <a:latin typeface="Calibri"/>
                <a:ea typeface="Calibri"/>
                <a:cs typeface="Calibri"/>
                <a:sym typeface="Calibri"/>
              </a:defRPr>
            </a:lvl6pPr>
            <a:lvl7pPr marR="0" lvl="6" algn="l" rtl="0">
              <a:lnSpc>
                <a:spcPct val="90000"/>
              </a:lnSpc>
              <a:spcBef>
                <a:spcPts val="413"/>
              </a:spcBef>
              <a:spcAft>
                <a:spcPts val="0"/>
              </a:spcAft>
              <a:buClr>
                <a:schemeClr val="dk1"/>
              </a:buClr>
              <a:buSzPts val="1654"/>
              <a:buFont typeface="Arial"/>
              <a:buNone/>
              <a:defRPr sz="1654" b="0" i="0" u="none" strike="noStrike" cap="none">
                <a:solidFill>
                  <a:schemeClr val="dk1"/>
                </a:solidFill>
                <a:latin typeface="Calibri"/>
                <a:ea typeface="Calibri"/>
                <a:cs typeface="Calibri"/>
                <a:sym typeface="Calibri"/>
              </a:defRPr>
            </a:lvl7pPr>
            <a:lvl8pPr marR="0" lvl="7" algn="l" rtl="0">
              <a:lnSpc>
                <a:spcPct val="90000"/>
              </a:lnSpc>
              <a:spcBef>
                <a:spcPts val="413"/>
              </a:spcBef>
              <a:spcAft>
                <a:spcPts val="0"/>
              </a:spcAft>
              <a:buClr>
                <a:schemeClr val="dk1"/>
              </a:buClr>
              <a:buSzPts val="1654"/>
              <a:buFont typeface="Arial"/>
              <a:buNone/>
              <a:defRPr sz="1654" b="0" i="0" u="none" strike="noStrike" cap="none">
                <a:solidFill>
                  <a:schemeClr val="dk1"/>
                </a:solidFill>
                <a:latin typeface="Calibri"/>
                <a:ea typeface="Calibri"/>
                <a:cs typeface="Calibri"/>
                <a:sym typeface="Calibri"/>
              </a:defRPr>
            </a:lvl8pPr>
            <a:lvl9pPr marR="0" lvl="8" algn="l" rtl="0">
              <a:lnSpc>
                <a:spcPct val="90000"/>
              </a:lnSpc>
              <a:spcBef>
                <a:spcPts val="413"/>
              </a:spcBef>
              <a:spcAft>
                <a:spcPts val="0"/>
              </a:spcAft>
              <a:buClr>
                <a:schemeClr val="dk1"/>
              </a:buClr>
              <a:buSzPts val="1654"/>
              <a:buFont typeface="Arial"/>
              <a:buNone/>
              <a:defRPr sz="1654" b="0" i="0" u="none" strike="noStrike" cap="none">
                <a:solidFill>
                  <a:schemeClr val="dk1"/>
                </a:solidFill>
                <a:latin typeface="Calibri"/>
                <a:ea typeface="Calibri"/>
                <a:cs typeface="Calibri"/>
                <a:sym typeface="Calibri"/>
              </a:defRPr>
            </a:lvl9pPr>
          </a:lstStyle>
          <a:p>
            <a:endParaRPr/>
          </a:p>
        </p:txBody>
      </p:sp>
      <p:sp>
        <p:nvSpPr>
          <p:cNvPr id="80" name="Google Shape;80;p14"/>
          <p:cNvSpPr txBox="1">
            <a:spLocks noGrp="1"/>
          </p:cNvSpPr>
          <p:nvPr>
            <p:ph type="body" idx="1"/>
          </p:nvPr>
        </p:nvSpPr>
        <p:spPr>
          <a:xfrm>
            <a:off x="694356" y="1701165"/>
            <a:ext cx="3251264" cy="315161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8"/>
              <a:buNone/>
              <a:defRPr sz="1158"/>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81" name="Google Shape;81;p14"/>
          <p:cNvSpPr txBox="1">
            <a:spLocks noGrp="1"/>
          </p:cNvSpPr>
          <p:nvPr>
            <p:ph type="dt" idx="10"/>
          </p:nvPr>
        </p:nvSpPr>
        <p:spPr>
          <a:xfrm>
            <a:off x="693043" y="5255761"/>
            <a:ext cx="2268141" cy="3019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3339207" y="5255761"/>
            <a:ext cx="3402211" cy="30190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7119441" y="5255761"/>
            <a:ext cx="2268141" cy="30190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693043" y="301906"/>
            <a:ext cx="8694539" cy="10960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5"/>
          <p:cNvSpPr txBox="1">
            <a:spLocks noGrp="1"/>
          </p:cNvSpPr>
          <p:nvPr>
            <p:ph type="body" idx="1"/>
          </p:nvPr>
        </p:nvSpPr>
        <p:spPr>
          <a:xfrm rot="5400000">
            <a:off x="3241356" y="-1038793"/>
            <a:ext cx="3597912" cy="869453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7" name="Google Shape;87;p15"/>
          <p:cNvSpPr txBox="1">
            <a:spLocks noGrp="1"/>
          </p:cNvSpPr>
          <p:nvPr>
            <p:ph type="dt" idx="10"/>
          </p:nvPr>
        </p:nvSpPr>
        <p:spPr>
          <a:xfrm>
            <a:off x="693043" y="5255761"/>
            <a:ext cx="2268141" cy="3019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5"/>
          <p:cNvSpPr txBox="1">
            <a:spLocks noGrp="1"/>
          </p:cNvSpPr>
          <p:nvPr>
            <p:ph type="ftr" idx="11"/>
          </p:nvPr>
        </p:nvSpPr>
        <p:spPr>
          <a:xfrm>
            <a:off x="3339207" y="5255761"/>
            <a:ext cx="3402211" cy="30190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5"/>
          <p:cNvSpPr txBox="1">
            <a:spLocks noGrp="1"/>
          </p:cNvSpPr>
          <p:nvPr>
            <p:ph type="sldNum" idx="12"/>
          </p:nvPr>
        </p:nvSpPr>
        <p:spPr>
          <a:xfrm>
            <a:off x="7119441" y="5255761"/>
            <a:ext cx="2268141" cy="30190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rot="5400000">
            <a:off x="5898001" y="1617851"/>
            <a:ext cx="4805529" cy="217363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6"/>
          <p:cNvSpPr txBox="1">
            <a:spLocks noGrp="1"/>
          </p:cNvSpPr>
          <p:nvPr>
            <p:ph type="body" idx="1"/>
          </p:nvPr>
        </p:nvSpPr>
        <p:spPr>
          <a:xfrm rot="5400000">
            <a:off x="1487727" y="-492780"/>
            <a:ext cx="4805529" cy="639489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93" name="Google Shape;93;p16"/>
          <p:cNvSpPr txBox="1">
            <a:spLocks noGrp="1"/>
          </p:cNvSpPr>
          <p:nvPr>
            <p:ph type="dt" idx="10"/>
          </p:nvPr>
        </p:nvSpPr>
        <p:spPr>
          <a:xfrm>
            <a:off x="693043" y="5255761"/>
            <a:ext cx="2268141" cy="3019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6"/>
          <p:cNvSpPr txBox="1">
            <a:spLocks noGrp="1"/>
          </p:cNvSpPr>
          <p:nvPr>
            <p:ph type="ftr" idx="11"/>
          </p:nvPr>
        </p:nvSpPr>
        <p:spPr>
          <a:xfrm>
            <a:off x="3339207" y="5255761"/>
            <a:ext cx="3402211" cy="30190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7119441" y="5255761"/>
            <a:ext cx="2268141" cy="30190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503640" y="225720"/>
            <a:ext cx="9070560" cy="9464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503640" y="225720"/>
            <a:ext cx="9070560" cy="9464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9"/>
          <p:cNvSpPr txBox="1">
            <a:spLocks noGrp="1"/>
          </p:cNvSpPr>
          <p:nvPr>
            <p:ph type="subTitle" idx="1"/>
          </p:nvPr>
        </p:nvSpPr>
        <p:spPr>
          <a:xfrm>
            <a:off x="503640" y="1326600"/>
            <a:ext cx="9070560" cy="328824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04"/>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Content">
  <p:cSld name="Title, Content">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503640" y="225720"/>
            <a:ext cx="9070560" cy="9464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1"/>
          <p:cNvSpPr txBox="1">
            <a:spLocks noGrp="1"/>
          </p:cNvSpPr>
          <p:nvPr>
            <p:ph type="body" idx="1"/>
          </p:nvPr>
        </p:nvSpPr>
        <p:spPr>
          <a:xfrm>
            <a:off x="503640" y="1326600"/>
            <a:ext cx="9070560" cy="328824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503640" y="225720"/>
            <a:ext cx="9070560" cy="9464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ubTitle" idx="1"/>
          </p:nvPr>
        </p:nvSpPr>
        <p:spPr>
          <a:xfrm>
            <a:off x="503640" y="1326600"/>
            <a:ext cx="9070560" cy="3288240"/>
          </a:xfrm>
          <a:prstGeom prst="rect">
            <a:avLst/>
          </a:prstGeom>
          <a:noFill/>
          <a:ln>
            <a:noFill/>
          </a:ln>
        </p:spPr>
        <p:txBody>
          <a:bodyPr spcFirstLastPara="1" wrap="square" lIns="0" tIns="0" rIns="0" bIns="0" anchor="ctr" anchorCtr="0">
            <a:noAutofit/>
          </a:bodyPr>
          <a:lstStyle>
            <a:lvl1pPr lvl="0" algn="l">
              <a:lnSpc>
                <a:spcPct val="90000"/>
              </a:lnSpc>
              <a:spcBef>
                <a:spcPts val="827"/>
              </a:spcBef>
              <a:spcAft>
                <a:spcPts val="0"/>
              </a:spcAft>
              <a:buClr>
                <a:schemeClr val="dk1"/>
              </a:buClr>
              <a:buSzPts val="1800"/>
              <a:buChar char="•"/>
              <a:defRPr/>
            </a:lvl1pPr>
            <a:lvl2pPr lvl="1" algn="l">
              <a:lnSpc>
                <a:spcPct val="90000"/>
              </a:lnSpc>
              <a:spcBef>
                <a:spcPts val="413"/>
              </a:spcBef>
              <a:spcAft>
                <a:spcPts val="0"/>
              </a:spcAft>
              <a:buClr>
                <a:schemeClr val="dk1"/>
              </a:buClr>
              <a:buSzPts val="1800"/>
              <a:buChar char="•"/>
              <a:defRPr/>
            </a:lvl2pPr>
            <a:lvl3pPr lvl="2" algn="l">
              <a:lnSpc>
                <a:spcPct val="90000"/>
              </a:lnSpc>
              <a:spcBef>
                <a:spcPts val="413"/>
              </a:spcBef>
              <a:spcAft>
                <a:spcPts val="0"/>
              </a:spcAft>
              <a:buClr>
                <a:schemeClr val="dk1"/>
              </a:buClr>
              <a:buSzPts val="1800"/>
              <a:buChar char="•"/>
              <a:defRPr/>
            </a:lvl3pPr>
            <a:lvl4pPr lvl="3" algn="l">
              <a:lnSpc>
                <a:spcPct val="90000"/>
              </a:lnSpc>
              <a:spcBef>
                <a:spcPts val="413"/>
              </a:spcBef>
              <a:spcAft>
                <a:spcPts val="0"/>
              </a:spcAft>
              <a:buClr>
                <a:schemeClr val="dk1"/>
              </a:buClr>
              <a:buSzPts val="1800"/>
              <a:buChar char="•"/>
              <a:defRPr/>
            </a:lvl4pPr>
            <a:lvl5pPr lvl="4" algn="l">
              <a:lnSpc>
                <a:spcPct val="90000"/>
              </a:lnSpc>
              <a:spcBef>
                <a:spcPts val="413"/>
              </a:spcBef>
              <a:spcAft>
                <a:spcPts val="0"/>
              </a:spcAft>
              <a:buClr>
                <a:schemeClr val="dk1"/>
              </a:buClr>
              <a:buSzPts val="1800"/>
              <a:buChar char="•"/>
              <a:defRPr/>
            </a:lvl5pPr>
            <a:lvl6pPr lvl="5" algn="l">
              <a:lnSpc>
                <a:spcPct val="90000"/>
              </a:lnSpc>
              <a:spcBef>
                <a:spcPts val="413"/>
              </a:spcBef>
              <a:spcAft>
                <a:spcPts val="0"/>
              </a:spcAft>
              <a:buClr>
                <a:schemeClr val="dk1"/>
              </a:buClr>
              <a:buSzPts val="1800"/>
              <a:buChar char="•"/>
              <a:defRPr/>
            </a:lvl6pPr>
            <a:lvl7pPr lvl="6" algn="l">
              <a:lnSpc>
                <a:spcPct val="90000"/>
              </a:lnSpc>
              <a:spcBef>
                <a:spcPts val="413"/>
              </a:spcBef>
              <a:spcAft>
                <a:spcPts val="0"/>
              </a:spcAft>
              <a:buClr>
                <a:schemeClr val="dk1"/>
              </a:buClr>
              <a:buSzPts val="1800"/>
              <a:buChar char="•"/>
              <a:defRPr/>
            </a:lvl7pPr>
            <a:lvl8pPr lvl="7" algn="l">
              <a:lnSpc>
                <a:spcPct val="90000"/>
              </a:lnSpc>
              <a:spcBef>
                <a:spcPts val="413"/>
              </a:spcBef>
              <a:spcAft>
                <a:spcPts val="0"/>
              </a:spcAft>
              <a:buClr>
                <a:schemeClr val="dk1"/>
              </a:buClr>
              <a:buSzPts val="1800"/>
              <a:buChar char="•"/>
              <a:defRPr/>
            </a:lvl8pPr>
            <a:lvl9pPr lvl="8" algn="l">
              <a:lnSpc>
                <a:spcPct val="90000"/>
              </a:lnSpc>
              <a:spcBef>
                <a:spcPts val="413"/>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503640" y="225720"/>
            <a:ext cx="9070560" cy="9464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2"/>
          <p:cNvSpPr txBox="1">
            <a:spLocks noGrp="1"/>
          </p:cNvSpPr>
          <p:nvPr>
            <p:ph type="body" idx="1"/>
          </p:nvPr>
        </p:nvSpPr>
        <p:spPr>
          <a:xfrm>
            <a:off x="503640" y="1326600"/>
            <a:ext cx="4426200" cy="328824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2"/>
          <p:cNvSpPr txBox="1">
            <a:spLocks noGrp="1"/>
          </p:cNvSpPr>
          <p:nvPr>
            <p:ph type="body" idx="2"/>
          </p:nvPr>
        </p:nvSpPr>
        <p:spPr>
          <a:xfrm>
            <a:off x="5151600" y="1326600"/>
            <a:ext cx="4426200" cy="328824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12"/>
        <p:cNvGrpSpPr/>
        <p:nvPr/>
      </p:nvGrpSpPr>
      <p:grpSpPr>
        <a:xfrm>
          <a:off x="0" y="0"/>
          <a:ext cx="0" cy="0"/>
          <a:chOff x="0" y="0"/>
          <a:chExt cx="0" cy="0"/>
        </a:xfrm>
      </p:grpSpPr>
      <p:sp>
        <p:nvSpPr>
          <p:cNvPr id="113" name="Google Shape;113;p23"/>
          <p:cNvSpPr txBox="1">
            <a:spLocks noGrp="1"/>
          </p:cNvSpPr>
          <p:nvPr>
            <p:ph type="subTitle" idx="1"/>
          </p:nvPr>
        </p:nvSpPr>
        <p:spPr>
          <a:xfrm>
            <a:off x="503640" y="225720"/>
            <a:ext cx="9070560" cy="438840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14"/>
        <p:cNvGrpSpPr/>
        <p:nvPr/>
      </p:nvGrpSpPr>
      <p:grpSpPr>
        <a:xfrm>
          <a:off x="0" y="0"/>
          <a:ext cx="0" cy="0"/>
          <a:chOff x="0" y="0"/>
          <a:chExt cx="0" cy="0"/>
        </a:xfrm>
      </p:grpSpPr>
      <p:sp>
        <p:nvSpPr>
          <p:cNvPr id="115" name="Google Shape;115;p24"/>
          <p:cNvSpPr txBox="1">
            <a:spLocks noGrp="1"/>
          </p:cNvSpPr>
          <p:nvPr>
            <p:ph type="title"/>
          </p:nvPr>
        </p:nvSpPr>
        <p:spPr>
          <a:xfrm>
            <a:off x="503640" y="225720"/>
            <a:ext cx="9070560" cy="9464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4"/>
          <p:cNvSpPr txBox="1">
            <a:spLocks noGrp="1"/>
          </p:cNvSpPr>
          <p:nvPr>
            <p:ph type="body" idx="1"/>
          </p:nvPr>
        </p:nvSpPr>
        <p:spPr>
          <a:xfrm>
            <a:off x="503640" y="1326600"/>
            <a:ext cx="4426200" cy="15681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24"/>
          <p:cNvSpPr txBox="1">
            <a:spLocks noGrp="1"/>
          </p:cNvSpPr>
          <p:nvPr>
            <p:ph type="body" idx="2"/>
          </p:nvPr>
        </p:nvSpPr>
        <p:spPr>
          <a:xfrm>
            <a:off x="503640" y="3044160"/>
            <a:ext cx="4426200" cy="15681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24"/>
          <p:cNvSpPr txBox="1">
            <a:spLocks noGrp="1"/>
          </p:cNvSpPr>
          <p:nvPr>
            <p:ph type="body" idx="3"/>
          </p:nvPr>
        </p:nvSpPr>
        <p:spPr>
          <a:xfrm>
            <a:off x="5151600" y="1326600"/>
            <a:ext cx="4426200" cy="328824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503640" y="225720"/>
            <a:ext cx="9070560" cy="9464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5"/>
          <p:cNvSpPr txBox="1">
            <a:spLocks noGrp="1"/>
          </p:cNvSpPr>
          <p:nvPr>
            <p:ph type="body" idx="1"/>
          </p:nvPr>
        </p:nvSpPr>
        <p:spPr>
          <a:xfrm>
            <a:off x="503640" y="1326600"/>
            <a:ext cx="4426200" cy="328824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25"/>
          <p:cNvSpPr txBox="1">
            <a:spLocks noGrp="1"/>
          </p:cNvSpPr>
          <p:nvPr>
            <p:ph type="body" idx="2"/>
          </p:nvPr>
        </p:nvSpPr>
        <p:spPr>
          <a:xfrm>
            <a:off x="5151600" y="1326600"/>
            <a:ext cx="4426200" cy="15681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5"/>
          <p:cNvSpPr txBox="1">
            <a:spLocks noGrp="1"/>
          </p:cNvSpPr>
          <p:nvPr>
            <p:ph type="body" idx="3"/>
          </p:nvPr>
        </p:nvSpPr>
        <p:spPr>
          <a:xfrm>
            <a:off x="5151600" y="3044160"/>
            <a:ext cx="4426200" cy="15681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24"/>
        <p:cNvGrpSpPr/>
        <p:nvPr/>
      </p:nvGrpSpPr>
      <p:grpSpPr>
        <a:xfrm>
          <a:off x="0" y="0"/>
          <a:ext cx="0" cy="0"/>
          <a:chOff x="0" y="0"/>
          <a:chExt cx="0" cy="0"/>
        </a:xfrm>
      </p:grpSpPr>
      <p:sp>
        <p:nvSpPr>
          <p:cNvPr id="125" name="Google Shape;125;p26"/>
          <p:cNvSpPr txBox="1">
            <a:spLocks noGrp="1"/>
          </p:cNvSpPr>
          <p:nvPr>
            <p:ph type="title"/>
          </p:nvPr>
        </p:nvSpPr>
        <p:spPr>
          <a:xfrm>
            <a:off x="503640" y="225720"/>
            <a:ext cx="9070560" cy="9464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6"/>
          <p:cNvSpPr txBox="1">
            <a:spLocks noGrp="1"/>
          </p:cNvSpPr>
          <p:nvPr>
            <p:ph type="body" idx="1"/>
          </p:nvPr>
        </p:nvSpPr>
        <p:spPr>
          <a:xfrm>
            <a:off x="503640" y="1326600"/>
            <a:ext cx="4426200" cy="15681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26"/>
          <p:cNvSpPr txBox="1">
            <a:spLocks noGrp="1"/>
          </p:cNvSpPr>
          <p:nvPr>
            <p:ph type="body" idx="2"/>
          </p:nvPr>
        </p:nvSpPr>
        <p:spPr>
          <a:xfrm>
            <a:off x="5151600" y="1326600"/>
            <a:ext cx="4426200" cy="15681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26"/>
          <p:cNvSpPr txBox="1">
            <a:spLocks noGrp="1"/>
          </p:cNvSpPr>
          <p:nvPr>
            <p:ph type="body" idx="3"/>
          </p:nvPr>
        </p:nvSpPr>
        <p:spPr>
          <a:xfrm>
            <a:off x="503640" y="3044160"/>
            <a:ext cx="9070560" cy="15681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29"/>
        <p:cNvGrpSpPr/>
        <p:nvPr/>
      </p:nvGrpSpPr>
      <p:grpSpPr>
        <a:xfrm>
          <a:off x="0" y="0"/>
          <a:ext cx="0" cy="0"/>
          <a:chOff x="0" y="0"/>
          <a:chExt cx="0" cy="0"/>
        </a:xfrm>
      </p:grpSpPr>
      <p:sp>
        <p:nvSpPr>
          <p:cNvPr id="130" name="Google Shape;130;p27"/>
          <p:cNvSpPr txBox="1">
            <a:spLocks noGrp="1"/>
          </p:cNvSpPr>
          <p:nvPr>
            <p:ph type="title"/>
          </p:nvPr>
        </p:nvSpPr>
        <p:spPr>
          <a:xfrm>
            <a:off x="503640" y="225720"/>
            <a:ext cx="9070560" cy="9464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7"/>
          <p:cNvSpPr txBox="1">
            <a:spLocks noGrp="1"/>
          </p:cNvSpPr>
          <p:nvPr>
            <p:ph type="body" idx="1"/>
          </p:nvPr>
        </p:nvSpPr>
        <p:spPr>
          <a:xfrm>
            <a:off x="503640" y="1326600"/>
            <a:ext cx="9070560" cy="15681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27"/>
          <p:cNvSpPr txBox="1">
            <a:spLocks noGrp="1"/>
          </p:cNvSpPr>
          <p:nvPr>
            <p:ph type="body" idx="2"/>
          </p:nvPr>
        </p:nvSpPr>
        <p:spPr>
          <a:xfrm>
            <a:off x="503640" y="3044160"/>
            <a:ext cx="9070560" cy="15681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503640" y="225720"/>
            <a:ext cx="9070560" cy="9464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8"/>
          <p:cNvSpPr txBox="1">
            <a:spLocks noGrp="1"/>
          </p:cNvSpPr>
          <p:nvPr>
            <p:ph type="body" idx="1"/>
          </p:nvPr>
        </p:nvSpPr>
        <p:spPr>
          <a:xfrm>
            <a:off x="503640" y="1326600"/>
            <a:ext cx="4426200" cy="15681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28"/>
          <p:cNvSpPr txBox="1">
            <a:spLocks noGrp="1"/>
          </p:cNvSpPr>
          <p:nvPr>
            <p:ph type="body" idx="2"/>
          </p:nvPr>
        </p:nvSpPr>
        <p:spPr>
          <a:xfrm>
            <a:off x="5151600" y="1326600"/>
            <a:ext cx="4426200" cy="15681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28"/>
          <p:cNvSpPr txBox="1">
            <a:spLocks noGrp="1"/>
          </p:cNvSpPr>
          <p:nvPr>
            <p:ph type="body" idx="3"/>
          </p:nvPr>
        </p:nvSpPr>
        <p:spPr>
          <a:xfrm>
            <a:off x="5151600" y="3044160"/>
            <a:ext cx="4426200" cy="15681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28"/>
          <p:cNvSpPr txBox="1">
            <a:spLocks noGrp="1"/>
          </p:cNvSpPr>
          <p:nvPr>
            <p:ph type="body" idx="4"/>
          </p:nvPr>
        </p:nvSpPr>
        <p:spPr>
          <a:xfrm>
            <a:off x="503640" y="3044160"/>
            <a:ext cx="4426200" cy="156816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503640" y="225720"/>
            <a:ext cx="9070560" cy="9464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9"/>
          <p:cNvSpPr txBox="1">
            <a:spLocks noGrp="1"/>
          </p:cNvSpPr>
          <p:nvPr>
            <p:ph type="body" idx="1"/>
          </p:nvPr>
        </p:nvSpPr>
        <p:spPr>
          <a:xfrm>
            <a:off x="503640" y="1326600"/>
            <a:ext cx="9070560" cy="328824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29"/>
          <p:cNvSpPr txBox="1">
            <a:spLocks noGrp="1"/>
          </p:cNvSpPr>
          <p:nvPr>
            <p:ph type="body" idx="2"/>
          </p:nvPr>
        </p:nvSpPr>
        <p:spPr>
          <a:xfrm>
            <a:off x="503640" y="1326600"/>
            <a:ext cx="9070560" cy="328824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3" name="Google Shape;143;p29"/>
          <p:cNvPicPr preferRelativeResize="0"/>
          <p:nvPr/>
        </p:nvPicPr>
        <p:blipFill rotWithShape="1">
          <a:blip r:embed="rId2">
            <a:alphaModFix/>
          </a:blip>
          <a:srcRect/>
          <a:stretch/>
        </p:blipFill>
        <p:spPr>
          <a:xfrm>
            <a:off x="2977200" y="1326600"/>
            <a:ext cx="4123080" cy="3288240"/>
          </a:xfrm>
          <a:prstGeom prst="rect">
            <a:avLst/>
          </a:prstGeom>
          <a:noFill/>
          <a:ln>
            <a:noFill/>
          </a:ln>
        </p:spPr>
      </p:pic>
      <p:pic>
        <p:nvPicPr>
          <p:cNvPr id="144" name="Google Shape;144;p29"/>
          <p:cNvPicPr preferRelativeResize="0"/>
          <p:nvPr/>
        </p:nvPicPr>
        <p:blipFill rotWithShape="1">
          <a:blip r:embed="rId2">
            <a:alphaModFix/>
          </a:blip>
          <a:srcRect/>
          <a:stretch/>
        </p:blipFill>
        <p:spPr>
          <a:xfrm>
            <a:off x="2977200" y="1326600"/>
            <a:ext cx="4123080" cy="328824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93043" y="301906"/>
            <a:ext cx="8694539" cy="10960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693043" y="1509521"/>
            <a:ext cx="8694539" cy="35979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693043" y="5255761"/>
            <a:ext cx="2268141" cy="3019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339207" y="5255761"/>
            <a:ext cx="3402211" cy="30190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7119441" y="5255761"/>
            <a:ext cx="2268141" cy="30190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503640" y="225720"/>
            <a:ext cx="9070560" cy="9464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638"/>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subTitle" idx="1"/>
          </p:nvPr>
        </p:nvSpPr>
        <p:spPr>
          <a:xfrm>
            <a:off x="503640" y="1326601"/>
            <a:ext cx="9070560" cy="3288240"/>
          </a:xfrm>
          <a:prstGeom prst="rect">
            <a:avLst/>
          </a:prstGeom>
          <a:noFill/>
          <a:ln>
            <a:noFill/>
          </a:ln>
        </p:spPr>
        <p:txBody>
          <a:bodyPr spcFirstLastPara="1" wrap="square" lIns="0" tIns="0" rIns="0" bIns="0" anchor="ctr" anchorCtr="0">
            <a:noAutofit/>
          </a:bodyPr>
          <a:lstStyle>
            <a:lvl1pPr lvl="0" algn="l">
              <a:lnSpc>
                <a:spcPct val="90000"/>
              </a:lnSpc>
              <a:spcBef>
                <a:spcPts val="827"/>
              </a:spcBef>
              <a:spcAft>
                <a:spcPts val="0"/>
              </a:spcAft>
              <a:buSzPts val="2315"/>
              <a:buChar char="•"/>
              <a:defRPr/>
            </a:lvl1pPr>
            <a:lvl2pPr lvl="1" algn="l">
              <a:lnSpc>
                <a:spcPct val="90000"/>
              </a:lnSpc>
              <a:spcBef>
                <a:spcPts val="413"/>
              </a:spcBef>
              <a:spcAft>
                <a:spcPts val="0"/>
              </a:spcAft>
              <a:buSzPts val="1985"/>
              <a:buChar char="•"/>
              <a:defRPr/>
            </a:lvl2pPr>
            <a:lvl3pPr lvl="2" algn="l">
              <a:lnSpc>
                <a:spcPct val="90000"/>
              </a:lnSpc>
              <a:spcBef>
                <a:spcPts val="413"/>
              </a:spcBef>
              <a:spcAft>
                <a:spcPts val="0"/>
              </a:spcAft>
              <a:buSzPts val="1654"/>
              <a:buChar char="•"/>
              <a:defRPr/>
            </a:lvl3pPr>
            <a:lvl4pPr lvl="3" algn="l">
              <a:lnSpc>
                <a:spcPct val="90000"/>
              </a:lnSpc>
              <a:spcBef>
                <a:spcPts val="413"/>
              </a:spcBef>
              <a:spcAft>
                <a:spcPts val="0"/>
              </a:spcAft>
              <a:buSzPts val="1488"/>
              <a:buChar char="•"/>
              <a:defRPr/>
            </a:lvl4pPr>
            <a:lvl5pPr lvl="4" algn="l">
              <a:lnSpc>
                <a:spcPct val="90000"/>
              </a:lnSpc>
              <a:spcBef>
                <a:spcPts val="413"/>
              </a:spcBef>
              <a:spcAft>
                <a:spcPts val="0"/>
              </a:spcAft>
              <a:buSzPts val="1488"/>
              <a:buChar char="•"/>
              <a:defRPr/>
            </a:lvl5pPr>
            <a:lvl6pPr lvl="5" algn="l">
              <a:lnSpc>
                <a:spcPct val="90000"/>
              </a:lnSpc>
              <a:spcBef>
                <a:spcPts val="413"/>
              </a:spcBef>
              <a:spcAft>
                <a:spcPts val="0"/>
              </a:spcAft>
              <a:buSzPts val="1488"/>
              <a:buChar char="•"/>
              <a:defRPr/>
            </a:lvl6pPr>
            <a:lvl7pPr lvl="6" algn="l">
              <a:lnSpc>
                <a:spcPct val="90000"/>
              </a:lnSpc>
              <a:spcBef>
                <a:spcPts val="413"/>
              </a:spcBef>
              <a:spcAft>
                <a:spcPts val="0"/>
              </a:spcAft>
              <a:buSzPts val="1488"/>
              <a:buChar char="•"/>
              <a:defRPr/>
            </a:lvl7pPr>
            <a:lvl8pPr lvl="7" algn="l">
              <a:lnSpc>
                <a:spcPct val="90000"/>
              </a:lnSpc>
              <a:spcBef>
                <a:spcPts val="413"/>
              </a:spcBef>
              <a:spcAft>
                <a:spcPts val="0"/>
              </a:spcAft>
              <a:buSzPts val="1488"/>
              <a:buChar char="•"/>
              <a:defRPr/>
            </a:lvl8pPr>
            <a:lvl9pPr lvl="8" algn="l">
              <a:lnSpc>
                <a:spcPct val="90000"/>
              </a:lnSpc>
              <a:spcBef>
                <a:spcPts val="413"/>
              </a:spcBef>
              <a:spcAft>
                <a:spcPts val="0"/>
              </a:spcAft>
              <a:buSzPts val="1488"/>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_Rojo_TEC_01">
  <p:cSld name="Contenido_Rojo_TEC_01">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693043" y="1509521"/>
            <a:ext cx="8694539" cy="3597912"/>
          </a:xfrm>
          <a:prstGeom prst="rect">
            <a:avLst/>
          </a:prstGeom>
          <a:noFill/>
          <a:ln>
            <a:noFill/>
          </a:ln>
        </p:spPr>
        <p:txBody>
          <a:bodyPr spcFirstLastPara="1" wrap="square" lIns="91425" tIns="45700" rIns="91425" bIns="45700" anchor="t" anchorCtr="0">
            <a:noAutofit/>
          </a:bodyPr>
          <a:lstStyle>
            <a:lvl1pPr marL="457200" lvl="0" indent="-375602" algn="l">
              <a:lnSpc>
                <a:spcPct val="90000"/>
              </a:lnSpc>
              <a:spcBef>
                <a:spcPts val="827"/>
              </a:spcBef>
              <a:spcAft>
                <a:spcPts val="0"/>
              </a:spcAft>
              <a:buSzPts val="2315"/>
              <a:buChar char="•"/>
              <a:defRPr/>
            </a:lvl1pPr>
            <a:lvl2pPr marL="914400" lvl="1" indent="-354647" algn="l">
              <a:lnSpc>
                <a:spcPct val="90000"/>
              </a:lnSpc>
              <a:spcBef>
                <a:spcPts val="413"/>
              </a:spcBef>
              <a:spcAft>
                <a:spcPts val="0"/>
              </a:spcAft>
              <a:buSzPts val="1985"/>
              <a:buChar char="•"/>
              <a:defRPr/>
            </a:lvl2pPr>
            <a:lvl3pPr marL="1371600" lvl="2" indent="-333629" algn="l">
              <a:lnSpc>
                <a:spcPct val="90000"/>
              </a:lnSpc>
              <a:spcBef>
                <a:spcPts val="413"/>
              </a:spcBef>
              <a:spcAft>
                <a:spcPts val="0"/>
              </a:spcAft>
              <a:buSzPts val="1654"/>
              <a:buChar char="•"/>
              <a:defRPr/>
            </a:lvl3pPr>
            <a:lvl4pPr marL="1828800" lvl="3" indent="-323088" algn="l">
              <a:lnSpc>
                <a:spcPct val="90000"/>
              </a:lnSpc>
              <a:spcBef>
                <a:spcPts val="413"/>
              </a:spcBef>
              <a:spcAft>
                <a:spcPts val="0"/>
              </a:spcAft>
              <a:buSzPts val="1488"/>
              <a:buChar char="•"/>
              <a:defRPr/>
            </a:lvl4pPr>
            <a:lvl5pPr marL="2286000" lvl="4" indent="-323088" algn="l">
              <a:lnSpc>
                <a:spcPct val="90000"/>
              </a:lnSpc>
              <a:spcBef>
                <a:spcPts val="413"/>
              </a:spcBef>
              <a:spcAft>
                <a:spcPts val="0"/>
              </a:spcAft>
              <a:buSzPts val="1488"/>
              <a:buChar char="•"/>
              <a:defRPr/>
            </a:lvl5pPr>
            <a:lvl6pPr marL="2743200" lvl="5" indent="-323088" algn="l">
              <a:lnSpc>
                <a:spcPct val="90000"/>
              </a:lnSpc>
              <a:spcBef>
                <a:spcPts val="413"/>
              </a:spcBef>
              <a:spcAft>
                <a:spcPts val="0"/>
              </a:spcAft>
              <a:buSzPts val="1488"/>
              <a:buChar char="•"/>
              <a:defRPr/>
            </a:lvl6pPr>
            <a:lvl7pPr marL="3200400" lvl="6" indent="-323088" algn="l">
              <a:lnSpc>
                <a:spcPct val="90000"/>
              </a:lnSpc>
              <a:spcBef>
                <a:spcPts val="413"/>
              </a:spcBef>
              <a:spcAft>
                <a:spcPts val="0"/>
              </a:spcAft>
              <a:buSzPts val="1488"/>
              <a:buChar char="•"/>
              <a:defRPr/>
            </a:lvl7pPr>
            <a:lvl8pPr marL="3657600" lvl="7" indent="-323088" algn="l">
              <a:lnSpc>
                <a:spcPct val="90000"/>
              </a:lnSpc>
              <a:spcBef>
                <a:spcPts val="413"/>
              </a:spcBef>
              <a:spcAft>
                <a:spcPts val="0"/>
              </a:spcAft>
              <a:buSzPts val="1488"/>
              <a:buChar char="•"/>
              <a:defRPr/>
            </a:lvl8pPr>
            <a:lvl9pPr marL="4114800" lvl="8" indent="-323088" algn="l">
              <a:lnSpc>
                <a:spcPct val="90000"/>
              </a:lnSpc>
              <a:spcBef>
                <a:spcPts val="413"/>
              </a:spcBef>
              <a:spcAft>
                <a:spcPts val="0"/>
              </a:spcAft>
              <a:buSzPts val="1488"/>
              <a:buChar char="•"/>
              <a:defRPr/>
            </a:lvl9pPr>
          </a:lstStyle>
          <a:p>
            <a:endParaRPr/>
          </a:p>
        </p:txBody>
      </p:sp>
      <p:sp>
        <p:nvSpPr>
          <p:cNvPr id="32" name="Google Shape;32;p6"/>
          <p:cNvSpPr txBox="1">
            <a:spLocks noGrp="1"/>
          </p:cNvSpPr>
          <p:nvPr>
            <p:ph type="title"/>
          </p:nvPr>
        </p:nvSpPr>
        <p:spPr>
          <a:xfrm>
            <a:off x="693043" y="301905"/>
            <a:ext cx="8694539" cy="109604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3638"/>
              <a:buNone/>
              <a:defRPr sz="2976" b="1">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693043" y="301906"/>
            <a:ext cx="8694539" cy="10960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dt" idx="10"/>
          </p:nvPr>
        </p:nvSpPr>
        <p:spPr>
          <a:xfrm>
            <a:off x="693043" y="5255761"/>
            <a:ext cx="2268141" cy="3019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ftr" idx="11"/>
          </p:nvPr>
        </p:nvSpPr>
        <p:spPr>
          <a:xfrm>
            <a:off x="3339207" y="5255761"/>
            <a:ext cx="3402211" cy="30190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
          <p:cNvSpPr txBox="1">
            <a:spLocks noGrp="1"/>
          </p:cNvSpPr>
          <p:nvPr>
            <p:ph type="sldNum" idx="12"/>
          </p:nvPr>
        </p:nvSpPr>
        <p:spPr>
          <a:xfrm>
            <a:off x="7119441" y="5255761"/>
            <a:ext cx="2268141" cy="30190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38"/>
        <p:cNvGrpSpPr/>
        <p:nvPr/>
      </p:nvGrpSpPr>
      <p:grpSpPr>
        <a:xfrm>
          <a:off x="0" y="0"/>
          <a:ext cx="0" cy="0"/>
          <a:chOff x="0" y="0"/>
          <a:chExt cx="0" cy="0"/>
        </a:xfrm>
      </p:grpSpPr>
      <p:sp>
        <p:nvSpPr>
          <p:cNvPr id="39" name="Google Shape;39;p8"/>
          <p:cNvSpPr txBox="1">
            <a:spLocks noGrp="1"/>
          </p:cNvSpPr>
          <p:nvPr>
            <p:ph type="ctrTitle"/>
          </p:nvPr>
        </p:nvSpPr>
        <p:spPr>
          <a:xfrm>
            <a:off x="756047" y="928028"/>
            <a:ext cx="8568531" cy="1974191"/>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961"/>
              <a:buFont typeface="Calibri"/>
              <a:buNone/>
              <a:defRPr sz="496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
          <p:cNvSpPr txBox="1">
            <a:spLocks noGrp="1"/>
          </p:cNvSpPr>
          <p:nvPr>
            <p:ph type="subTitle" idx="1"/>
          </p:nvPr>
        </p:nvSpPr>
        <p:spPr>
          <a:xfrm>
            <a:off x="1260078" y="2978352"/>
            <a:ext cx="7560469" cy="1369070"/>
          </a:xfrm>
          <a:prstGeom prst="rect">
            <a:avLst/>
          </a:prstGeom>
          <a:noFill/>
          <a:ln>
            <a:noFill/>
          </a:ln>
        </p:spPr>
        <p:txBody>
          <a:bodyPr spcFirstLastPara="1" wrap="square" lIns="91425" tIns="45700" rIns="91425" bIns="45700" anchor="t" anchorCtr="0">
            <a:noAutofit/>
          </a:bodyPr>
          <a:lstStyle>
            <a:lvl1pPr lvl="0" algn="ctr">
              <a:lnSpc>
                <a:spcPct val="90000"/>
              </a:lnSpc>
              <a:spcBef>
                <a:spcPts val="827"/>
              </a:spcBef>
              <a:spcAft>
                <a:spcPts val="0"/>
              </a:spcAft>
              <a:buClr>
                <a:schemeClr val="dk1"/>
              </a:buClr>
              <a:buSzPts val="1985"/>
              <a:buNone/>
              <a:defRPr sz="1985"/>
            </a:lvl1pPr>
            <a:lvl2pPr lvl="1" algn="ctr">
              <a:lnSpc>
                <a:spcPct val="90000"/>
              </a:lnSpc>
              <a:spcBef>
                <a:spcPts val="413"/>
              </a:spcBef>
              <a:spcAft>
                <a:spcPts val="0"/>
              </a:spcAft>
              <a:buClr>
                <a:schemeClr val="dk1"/>
              </a:buClr>
              <a:buSzPts val="1654"/>
              <a:buNone/>
              <a:defRPr sz="1654"/>
            </a:lvl2pPr>
            <a:lvl3pPr lvl="2" algn="ctr">
              <a:lnSpc>
                <a:spcPct val="90000"/>
              </a:lnSpc>
              <a:spcBef>
                <a:spcPts val="413"/>
              </a:spcBef>
              <a:spcAft>
                <a:spcPts val="0"/>
              </a:spcAft>
              <a:buClr>
                <a:schemeClr val="dk1"/>
              </a:buClr>
              <a:buSzPts val="1488"/>
              <a:buNone/>
              <a:defRPr sz="1488"/>
            </a:lvl3pPr>
            <a:lvl4pPr lvl="3" algn="ctr">
              <a:lnSpc>
                <a:spcPct val="90000"/>
              </a:lnSpc>
              <a:spcBef>
                <a:spcPts val="413"/>
              </a:spcBef>
              <a:spcAft>
                <a:spcPts val="0"/>
              </a:spcAft>
              <a:buClr>
                <a:schemeClr val="dk1"/>
              </a:buClr>
              <a:buSzPts val="1323"/>
              <a:buNone/>
              <a:defRPr sz="1323"/>
            </a:lvl4pPr>
            <a:lvl5pPr lvl="4" algn="ctr">
              <a:lnSpc>
                <a:spcPct val="90000"/>
              </a:lnSpc>
              <a:spcBef>
                <a:spcPts val="413"/>
              </a:spcBef>
              <a:spcAft>
                <a:spcPts val="0"/>
              </a:spcAft>
              <a:buClr>
                <a:schemeClr val="dk1"/>
              </a:buClr>
              <a:buSzPts val="1323"/>
              <a:buNone/>
              <a:defRPr sz="1323"/>
            </a:lvl5pPr>
            <a:lvl6pPr lvl="5" algn="ctr">
              <a:lnSpc>
                <a:spcPct val="90000"/>
              </a:lnSpc>
              <a:spcBef>
                <a:spcPts val="413"/>
              </a:spcBef>
              <a:spcAft>
                <a:spcPts val="0"/>
              </a:spcAft>
              <a:buClr>
                <a:schemeClr val="dk1"/>
              </a:buClr>
              <a:buSzPts val="1323"/>
              <a:buNone/>
              <a:defRPr sz="1323"/>
            </a:lvl6pPr>
            <a:lvl7pPr lvl="6" algn="ctr">
              <a:lnSpc>
                <a:spcPct val="90000"/>
              </a:lnSpc>
              <a:spcBef>
                <a:spcPts val="413"/>
              </a:spcBef>
              <a:spcAft>
                <a:spcPts val="0"/>
              </a:spcAft>
              <a:buClr>
                <a:schemeClr val="dk1"/>
              </a:buClr>
              <a:buSzPts val="1323"/>
              <a:buNone/>
              <a:defRPr sz="1323"/>
            </a:lvl7pPr>
            <a:lvl8pPr lvl="7" algn="ctr">
              <a:lnSpc>
                <a:spcPct val="90000"/>
              </a:lnSpc>
              <a:spcBef>
                <a:spcPts val="413"/>
              </a:spcBef>
              <a:spcAft>
                <a:spcPts val="0"/>
              </a:spcAft>
              <a:buClr>
                <a:schemeClr val="dk1"/>
              </a:buClr>
              <a:buSzPts val="1323"/>
              <a:buNone/>
              <a:defRPr sz="1323"/>
            </a:lvl8pPr>
            <a:lvl9pPr lvl="8" algn="ctr">
              <a:lnSpc>
                <a:spcPct val="90000"/>
              </a:lnSpc>
              <a:spcBef>
                <a:spcPts val="413"/>
              </a:spcBef>
              <a:spcAft>
                <a:spcPts val="0"/>
              </a:spcAft>
              <a:buClr>
                <a:schemeClr val="dk1"/>
              </a:buClr>
              <a:buSzPts val="1323"/>
              <a:buNone/>
              <a:defRPr sz="1323"/>
            </a:lvl9pPr>
          </a:lstStyle>
          <a:p>
            <a:endParaRPr/>
          </a:p>
        </p:txBody>
      </p:sp>
      <p:sp>
        <p:nvSpPr>
          <p:cNvPr id="41" name="Google Shape;41;p8"/>
          <p:cNvSpPr txBox="1">
            <a:spLocks noGrp="1"/>
          </p:cNvSpPr>
          <p:nvPr>
            <p:ph type="dt" idx="10"/>
          </p:nvPr>
        </p:nvSpPr>
        <p:spPr>
          <a:xfrm>
            <a:off x="693043" y="5255761"/>
            <a:ext cx="2268141" cy="3019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
          <p:cNvSpPr txBox="1">
            <a:spLocks noGrp="1"/>
          </p:cNvSpPr>
          <p:nvPr>
            <p:ph type="ftr" idx="11"/>
          </p:nvPr>
        </p:nvSpPr>
        <p:spPr>
          <a:xfrm>
            <a:off x="3339207" y="5255761"/>
            <a:ext cx="3402211" cy="30190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sldNum" idx="12"/>
          </p:nvPr>
        </p:nvSpPr>
        <p:spPr>
          <a:xfrm>
            <a:off x="7119441" y="5255761"/>
            <a:ext cx="2268141" cy="30190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687793" y="1413701"/>
            <a:ext cx="8694539" cy="235879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961"/>
              <a:buFont typeface="Calibri"/>
              <a:buNone/>
              <a:defRPr sz="496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687793" y="3794807"/>
            <a:ext cx="8694539" cy="124043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827"/>
              </a:spcBef>
              <a:spcAft>
                <a:spcPts val="0"/>
              </a:spcAft>
              <a:buClr>
                <a:schemeClr val="dk1"/>
              </a:buClr>
              <a:buSzPts val="1985"/>
              <a:buNone/>
              <a:defRPr sz="1985">
                <a:solidFill>
                  <a:schemeClr val="dk1"/>
                </a:solidFill>
              </a:defRPr>
            </a:lvl1pPr>
            <a:lvl2pPr marL="914400" lvl="1" indent="-228600" algn="l">
              <a:lnSpc>
                <a:spcPct val="90000"/>
              </a:lnSpc>
              <a:spcBef>
                <a:spcPts val="413"/>
              </a:spcBef>
              <a:spcAft>
                <a:spcPts val="0"/>
              </a:spcAft>
              <a:buClr>
                <a:srgbClr val="888888"/>
              </a:buClr>
              <a:buSzPts val="1654"/>
              <a:buNone/>
              <a:defRPr sz="1654">
                <a:solidFill>
                  <a:srgbClr val="888888"/>
                </a:solidFill>
              </a:defRPr>
            </a:lvl2pPr>
            <a:lvl3pPr marL="1371600" lvl="2" indent="-228600" algn="l">
              <a:lnSpc>
                <a:spcPct val="90000"/>
              </a:lnSpc>
              <a:spcBef>
                <a:spcPts val="413"/>
              </a:spcBef>
              <a:spcAft>
                <a:spcPts val="0"/>
              </a:spcAft>
              <a:buClr>
                <a:srgbClr val="888888"/>
              </a:buClr>
              <a:buSzPts val="1488"/>
              <a:buNone/>
              <a:defRPr sz="1488">
                <a:solidFill>
                  <a:srgbClr val="888888"/>
                </a:solidFill>
              </a:defRPr>
            </a:lvl3pPr>
            <a:lvl4pPr marL="1828800" lvl="3" indent="-228600" algn="l">
              <a:lnSpc>
                <a:spcPct val="90000"/>
              </a:lnSpc>
              <a:spcBef>
                <a:spcPts val="413"/>
              </a:spcBef>
              <a:spcAft>
                <a:spcPts val="0"/>
              </a:spcAft>
              <a:buClr>
                <a:srgbClr val="888888"/>
              </a:buClr>
              <a:buSzPts val="1323"/>
              <a:buNone/>
              <a:defRPr sz="1323">
                <a:solidFill>
                  <a:srgbClr val="888888"/>
                </a:solidFill>
              </a:defRPr>
            </a:lvl4pPr>
            <a:lvl5pPr marL="2286000" lvl="4" indent="-228600" algn="l">
              <a:lnSpc>
                <a:spcPct val="90000"/>
              </a:lnSpc>
              <a:spcBef>
                <a:spcPts val="413"/>
              </a:spcBef>
              <a:spcAft>
                <a:spcPts val="0"/>
              </a:spcAft>
              <a:buClr>
                <a:srgbClr val="888888"/>
              </a:buClr>
              <a:buSzPts val="1323"/>
              <a:buNone/>
              <a:defRPr sz="1323">
                <a:solidFill>
                  <a:srgbClr val="888888"/>
                </a:solidFill>
              </a:defRPr>
            </a:lvl5pPr>
            <a:lvl6pPr marL="2743200" lvl="5" indent="-228600" algn="l">
              <a:lnSpc>
                <a:spcPct val="90000"/>
              </a:lnSpc>
              <a:spcBef>
                <a:spcPts val="413"/>
              </a:spcBef>
              <a:spcAft>
                <a:spcPts val="0"/>
              </a:spcAft>
              <a:buClr>
                <a:srgbClr val="888888"/>
              </a:buClr>
              <a:buSzPts val="1323"/>
              <a:buNone/>
              <a:defRPr sz="1323">
                <a:solidFill>
                  <a:srgbClr val="888888"/>
                </a:solidFill>
              </a:defRPr>
            </a:lvl6pPr>
            <a:lvl7pPr marL="3200400" lvl="6" indent="-228600" algn="l">
              <a:lnSpc>
                <a:spcPct val="90000"/>
              </a:lnSpc>
              <a:spcBef>
                <a:spcPts val="413"/>
              </a:spcBef>
              <a:spcAft>
                <a:spcPts val="0"/>
              </a:spcAft>
              <a:buClr>
                <a:srgbClr val="888888"/>
              </a:buClr>
              <a:buSzPts val="1323"/>
              <a:buNone/>
              <a:defRPr sz="1323">
                <a:solidFill>
                  <a:srgbClr val="888888"/>
                </a:solidFill>
              </a:defRPr>
            </a:lvl7pPr>
            <a:lvl8pPr marL="3657600" lvl="7" indent="-228600" algn="l">
              <a:lnSpc>
                <a:spcPct val="90000"/>
              </a:lnSpc>
              <a:spcBef>
                <a:spcPts val="413"/>
              </a:spcBef>
              <a:spcAft>
                <a:spcPts val="0"/>
              </a:spcAft>
              <a:buClr>
                <a:srgbClr val="888888"/>
              </a:buClr>
              <a:buSzPts val="1323"/>
              <a:buNone/>
              <a:defRPr sz="1323">
                <a:solidFill>
                  <a:srgbClr val="888888"/>
                </a:solidFill>
              </a:defRPr>
            </a:lvl8pPr>
            <a:lvl9pPr marL="4114800" lvl="8" indent="-228600" algn="l">
              <a:lnSpc>
                <a:spcPct val="90000"/>
              </a:lnSpc>
              <a:spcBef>
                <a:spcPts val="413"/>
              </a:spcBef>
              <a:spcAft>
                <a:spcPts val="0"/>
              </a:spcAft>
              <a:buClr>
                <a:srgbClr val="888888"/>
              </a:buClr>
              <a:buSzPts val="1323"/>
              <a:buNone/>
              <a:defRPr sz="1323">
                <a:solidFill>
                  <a:srgbClr val="888888"/>
                </a:solidFill>
              </a:defRPr>
            </a:lvl9pPr>
          </a:lstStyle>
          <a:p>
            <a:endParaRPr/>
          </a:p>
        </p:txBody>
      </p:sp>
      <p:sp>
        <p:nvSpPr>
          <p:cNvPr id="47" name="Google Shape;47;p9"/>
          <p:cNvSpPr txBox="1">
            <a:spLocks noGrp="1"/>
          </p:cNvSpPr>
          <p:nvPr>
            <p:ph type="dt" idx="10"/>
          </p:nvPr>
        </p:nvSpPr>
        <p:spPr>
          <a:xfrm>
            <a:off x="693043" y="5255761"/>
            <a:ext cx="2268141" cy="3019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3339207" y="5255761"/>
            <a:ext cx="3402211" cy="30190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7119441" y="5255761"/>
            <a:ext cx="2268141" cy="30190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693043" y="301906"/>
            <a:ext cx="8694539" cy="10960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body" idx="1"/>
          </p:nvPr>
        </p:nvSpPr>
        <p:spPr>
          <a:xfrm>
            <a:off x="693043" y="1509521"/>
            <a:ext cx="4284266" cy="35979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53" name="Google Shape;53;p10"/>
          <p:cNvSpPr txBox="1">
            <a:spLocks noGrp="1"/>
          </p:cNvSpPr>
          <p:nvPr>
            <p:ph type="body" idx="2"/>
          </p:nvPr>
        </p:nvSpPr>
        <p:spPr>
          <a:xfrm>
            <a:off x="5103316" y="1509521"/>
            <a:ext cx="4284266" cy="35979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54" name="Google Shape;54;p10"/>
          <p:cNvSpPr txBox="1">
            <a:spLocks noGrp="1"/>
          </p:cNvSpPr>
          <p:nvPr>
            <p:ph type="dt" idx="10"/>
          </p:nvPr>
        </p:nvSpPr>
        <p:spPr>
          <a:xfrm>
            <a:off x="693043" y="5255761"/>
            <a:ext cx="2268141" cy="3019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0"/>
          <p:cNvSpPr txBox="1">
            <a:spLocks noGrp="1"/>
          </p:cNvSpPr>
          <p:nvPr>
            <p:ph type="ftr" idx="11"/>
          </p:nvPr>
        </p:nvSpPr>
        <p:spPr>
          <a:xfrm>
            <a:off x="3339207" y="5255761"/>
            <a:ext cx="3402211" cy="30190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sldNum" idx="12"/>
          </p:nvPr>
        </p:nvSpPr>
        <p:spPr>
          <a:xfrm>
            <a:off x="7119441" y="5255761"/>
            <a:ext cx="2268141" cy="30190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93043" y="301906"/>
            <a:ext cx="8694539" cy="109604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638"/>
              <a:buFont typeface="Calibri"/>
              <a:buNone/>
              <a:defRPr sz="3638"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93043" y="1509521"/>
            <a:ext cx="8694539" cy="3597912"/>
          </a:xfrm>
          <a:prstGeom prst="rect">
            <a:avLst/>
          </a:prstGeom>
          <a:noFill/>
          <a:ln>
            <a:noFill/>
          </a:ln>
        </p:spPr>
        <p:txBody>
          <a:bodyPr spcFirstLastPara="1" wrap="square" lIns="91425" tIns="45700" rIns="91425" bIns="45700" anchor="t" anchorCtr="0">
            <a:noAutofit/>
          </a:bodyPr>
          <a:lstStyle>
            <a:lvl1pPr marL="457200" marR="0" lvl="0" indent="-375602" algn="l" rtl="0">
              <a:lnSpc>
                <a:spcPct val="90000"/>
              </a:lnSpc>
              <a:spcBef>
                <a:spcPts val="827"/>
              </a:spcBef>
              <a:spcAft>
                <a:spcPts val="0"/>
              </a:spcAft>
              <a:buClr>
                <a:schemeClr val="dk1"/>
              </a:buClr>
              <a:buSzPts val="2315"/>
              <a:buFont typeface="Arial"/>
              <a:buChar char="•"/>
              <a:defRPr sz="2315" b="0" i="0" u="none" strike="noStrike" cap="none">
                <a:solidFill>
                  <a:schemeClr val="dk1"/>
                </a:solidFill>
                <a:latin typeface="Calibri"/>
                <a:ea typeface="Calibri"/>
                <a:cs typeface="Calibri"/>
                <a:sym typeface="Calibri"/>
              </a:defRPr>
            </a:lvl1pPr>
            <a:lvl2pPr marL="914400" marR="0" lvl="1" indent="-354647" algn="l" rtl="0">
              <a:lnSpc>
                <a:spcPct val="90000"/>
              </a:lnSpc>
              <a:spcBef>
                <a:spcPts val="413"/>
              </a:spcBef>
              <a:spcAft>
                <a:spcPts val="0"/>
              </a:spcAft>
              <a:buClr>
                <a:schemeClr val="dk1"/>
              </a:buClr>
              <a:buSzPts val="1985"/>
              <a:buFont typeface="Arial"/>
              <a:buChar char="•"/>
              <a:defRPr sz="1985" b="0" i="0" u="none" strike="noStrike" cap="none">
                <a:solidFill>
                  <a:schemeClr val="dk1"/>
                </a:solidFill>
                <a:latin typeface="Calibri"/>
                <a:ea typeface="Calibri"/>
                <a:cs typeface="Calibri"/>
                <a:sym typeface="Calibri"/>
              </a:defRPr>
            </a:lvl2pPr>
            <a:lvl3pPr marL="1371600" marR="0" lvl="2" indent="-333629" algn="l" rtl="0">
              <a:lnSpc>
                <a:spcPct val="90000"/>
              </a:lnSpc>
              <a:spcBef>
                <a:spcPts val="413"/>
              </a:spcBef>
              <a:spcAft>
                <a:spcPts val="0"/>
              </a:spcAft>
              <a:buClr>
                <a:schemeClr val="dk1"/>
              </a:buClr>
              <a:buSzPts val="1654"/>
              <a:buFont typeface="Arial"/>
              <a:buChar char="•"/>
              <a:defRPr sz="1654" b="0" i="0" u="none" strike="noStrike" cap="none">
                <a:solidFill>
                  <a:schemeClr val="dk1"/>
                </a:solidFill>
                <a:latin typeface="Calibri"/>
                <a:ea typeface="Calibri"/>
                <a:cs typeface="Calibri"/>
                <a:sym typeface="Calibri"/>
              </a:defRPr>
            </a:lvl3pPr>
            <a:lvl4pPr marL="1828800" marR="0" lvl="3"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4pPr>
            <a:lvl5pPr marL="2286000" marR="0" lvl="4"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93043" y="5255761"/>
            <a:ext cx="2268141" cy="30190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92"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339207" y="5255761"/>
            <a:ext cx="3402211" cy="30190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92"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7119441" y="5255761"/>
            <a:ext cx="2268141" cy="30190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503640" y="225720"/>
            <a:ext cx="9070560" cy="94644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 name="Google Shape;98;p17"/>
          <p:cNvSpPr txBox="1">
            <a:spLocks noGrp="1"/>
          </p:cNvSpPr>
          <p:nvPr>
            <p:ph type="body" idx="1"/>
          </p:nvPr>
        </p:nvSpPr>
        <p:spPr>
          <a:xfrm>
            <a:off x="503640" y="1326600"/>
            <a:ext cx="9070560" cy="328824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hyperlink" Target="../Anexo%201.%20PACTO%20NACIONAL%20AGENDA%202030.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view?r=eyJrIjoiZTkxY2FjZjMtNjcwZC00YzFhLWI0MDktYzc2OWVlNGZlZjY4IiwidCI6IjExMTliYjkwLTg4YmEtNDg5NC1iN2YxLWRlMjZlMTI5ZDk3NyIsImMiOjR9&amp;pageName=ReportSection925aea90978a8332d0ca"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2.png"/><Relationship Id="rId7" Type="http://schemas.openxmlformats.org/officeDocument/2006/relationships/diagramColors" Target="../diagrams/colors5.xml"/><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4.png"/><Relationship Id="rId7" Type="http://schemas.openxmlformats.org/officeDocument/2006/relationships/diagramColors" Target="../diagrams/colors7.xml"/><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5.png"/><Relationship Id="rId7" Type="http://schemas.openxmlformats.org/officeDocument/2006/relationships/diagramColors" Target="../diagrams/colors8.xml"/><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8.png"/><Relationship Id="rId7" Type="http://schemas.openxmlformats.org/officeDocument/2006/relationships/diagramColors" Target="../diagrams/colors11.xm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40.png"/><Relationship Id="rId7" Type="http://schemas.openxmlformats.org/officeDocument/2006/relationships/diagramColors" Target="../diagrams/colors13.xml"/><Relationship Id="rId2" Type="http://schemas.openxmlformats.org/officeDocument/2006/relationships/notesSlide" Target="../notesSlides/notesSlide34.xml"/><Relationship Id="rId1" Type="http://schemas.openxmlformats.org/officeDocument/2006/relationships/slideLayout" Target="../slideLayouts/slideLayout16.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5.xml"/><Relationship Id="rId1" Type="http://schemas.openxmlformats.org/officeDocument/2006/relationships/slideLayout" Target="../slideLayouts/slideLayout1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image" Target="../media/image45.emf"/><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png"/><Relationship Id="rId7" Type="http://schemas.openxmlformats.org/officeDocument/2006/relationships/hyperlink" Target="http://www.thebluediamondgallery.com/wooden-tile/p/plan.html" TargetMode="External"/><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image" Target="../media/image49.jpg"/><Relationship Id="rId11" Type="http://schemas.openxmlformats.org/officeDocument/2006/relationships/hyperlink" Target="http://revistasdigitales.uniboyaca.edu.co/index.php/rs/article/view/107" TargetMode="External"/><Relationship Id="rId5" Type="http://schemas.openxmlformats.org/officeDocument/2006/relationships/hyperlink" Target="https://www.scout.es/los-ods-cumplen-4-anos/" TargetMode="External"/><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hyperlink" Target="http://logopediaenespecial.blogspot.com/2014/02/paginas-web-utiles-para-atencion-la.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7.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30"/>
          <p:cNvSpPr/>
          <p:nvPr/>
        </p:nvSpPr>
        <p:spPr>
          <a:xfrm>
            <a:off x="503640" y="4399560"/>
            <a:ext cx="9070560" cy="9464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a:spLocks noGrp="1"/>
          </p:cNvSpPr>
          <p:nvPr>
            <p:ph type="title"/>
          </p:nvPr>
        </p:nvSpPr>
        <p:spPr>
          <a:xfrm>
            <a:off x="1543050" y="2384934"/>
            <a:ext cx="8123358" cy="145840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002060"/>
              </a:buClr>
              <a:buSzPts val="4400"/>
              <a:buNone/>
            </a:pPr>
            <a:r>
              <a:rPr lang="es-CR" b="1" dirty="0">
                <a:solidFill>
                  <a:srgbClr val="002060"/>
                </a:solidFill>
              </a:rPr>
              <a:t>2. PACTO NACIONAL POR EL AVANCE DE LOS ODS</a:t>
            </a:r>
            <a:endParaRPr b="1" dirty="0">
              <a:solidFill>
                <a:srgbClr val="002060"/>
              </a:solidFill>
            </a:endParaRPr>
          </a:p>
        </p:txBody>
      </p:sp>
      <p:sp>
        <p:nvSpPr>
          <p:cNvPr id="265" name="Google Shape;265;p39"/>
          <p:cNvSpPr/>
          <p:nvPr/>
        </p:nvSpPr>
        <p:spPr>
          <a:xfrm>
            <a:off x="-1"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0"/>
          <p:cNvSpPr txBox="1">
            <a:spLocks noGrp="1"/>
          </p:cNvSpPr>
          <p:nvPr>
            <p:ph type="title"/>
          </p:nvPr>
        </p:nvSpPr>
        <p:spPr>
          <a:xfrm>
            <a:off x="950118" y="225720"/>
            <a:ext cx="8624082" cy="94644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002060"/>
              </a:buClr>
              <a:buSzPts val="4400"/>
              <a:buFont typeface="Arial"/>
              <a:buNone/>
            </a:pPr>
            <a:r>
              <a:rPr lang="es-CR" sz="3638">
                <a:solidFill>
                  <a:srgbClr val="002060"/>
                </a:solidFill>
                <a:latin typeface="Calibri"/>
                <a:ea typeface="Calibri"/>
                <a:cs typeface="Calibri"/>
                <a:sym typeface="Calibri"/>
              </a:rPr>
              <a:t>2.1 Algunos acuerdos de interés:</a:t>
            </a:r>
            <a:endParaRPr sz="3638">
              <a:solidFill>
                <a:srgbClr val="002060"/>
              </a:solidFill>
              <a:latin typeface="Calibri"/>
              <a:ea typeface="Calibri"/>
              <a:cs typeface="Calibri"/>
              <a:sym typeface="Calibri"/>
            </a:endParaRPr>
          </a:p>
        </p:txBody>
      </p:sp>
      <p:sp>
        <p:nvSpPr>
          <p:cNvPr id="271" name="Google Shape;271;p40"/>
          <p:cNvSpPr/>
          <p:nvPr/>
        </p:nvSpPr>
        <p:spPr>
          <a:xfrm>
            <a:off x="-1" y="0"/>
            <a:ext cx="628651" cy="56705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3" name="Google Shape;273;p40"/>
          <p:cNvSpPr/>
          <p:nvPr/>
        </p:nvSpPr>
        <p:spPr>
          <a:xfrm>
            <a:off x="1792827" y="1212853"/>
            <a:ext cx="3199417" cy="1919650"/>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40"/>
          <p:cNvSpPr txBox="1"/>
          <p:nvPr/>
        </p:nvSpPr>
        <p:spPr>
          <a:xfrm>
            <a:off x="1792827" y="1212853"/>
            <a:ext cx="3199417" cy="191965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s-CR" sz="1700" b="0" i="0" u="none" strike="noStrike" cap="none" dirty="0">
                <a:solidFill>
                  <a:schemeClr val="lt1"/>
                </a:solidFill>
                <a:latin typeface="Arial"/>
                <a:ea typeface="Arial"/>
                <a:cs typeface="Arial"/>
                <a:sym typeface="Arial"/>
              </a:rPr>
              <a:t>1. Contribuir al c</a:t>
            </a:r>
            <a:r>
              <a:rPr lang="es-CR" sz="1700" b="1" i="0" u="sng" strike="noStrike" cap="none" dirty="0">
                <a:solidFill>
                  <a:schemeClr val="lt1"/>
                </a:solidFill>
                <a:latin typeface="Arial"/>
                <a:ea typeface="Arial"/>
                <a:cs typeface="Arial"/>
                <a:sym typeface="Arial"/>
              </a:rPr>
              <a:t>umplimiento de los objetivos y metas</a:t>
            </a:r>
            <a:r>
              <a:rPr lang="es-CR" sz="1700" b="0" i="0" u="none" strike="noStrike" cap="none" dirty="0">
                <a:solidFill>
                  <a:schemeClr val="lt1"/>
                </a:solidFill>
                <a:latin typeface="Arial"/>
                <a:ea typeface="Arial"/>
                <a:cs typeface="Arial"/>
                <a:sym typeface="Arial"/>
              </a:rPr>
              <a:t> del desarrollo sostenible establecidos en la Agenda 2030…</a:t>
            </a:r>
            <a:endParaRPr sz="1400" b="0" i="0" u="none" strike="noStrike" cap="none" dirty="0">
              <a:solidFill>
                <a:srgbClr val="000000"/>
              </a:solidFill>
              <a:latin typeface="Arial"/>
              <a:ea typeface="Arial"/>
              <a:cs typeface="Arial"/>
              <a:sym typeface="Arial"/>
            </a:endParaRPr>
          </a:p>
        </p:txBody>
      </p:sp>
      <p:sp>
        <p:nvSpPr>
          <p:cNvPr id="275" name="Google Shape;275;p40"/>
          <p:cNvSpPr/>
          <p:nvPr/>
        </p:nvSpPr>
        <p:spPr>
          <a:xfrm>
            <a:off x="5312186" y="1212853"/>
            <a:ext cx="3199417" cy="1919650"/>
          </a:xfrm>
          <a:prstGeom prst="rect">
            <a:avLst/>
          </a:prstGeom>
          <a:solidFill>
            <a:srgbClr val="5BB27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40"/>
          <p:cNvSpPr txBox="1"/>
          <p:nvPr/>
        </p:nvSpPr>
        <p:spPr>
          <a:xfrm>
            <a:off x="5312185" y="1129237"/>
            <a:ext cx="3199417" cy="191965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s-CR" sz="1700" b="0" i="0" u="none" strike="noStrike" cap="none" dirty="0">
                <a:solidFill>
                  <a:schemeClr val="lt1"/>
                </a:solidFill>
                <a:latin typeface="Arial"/>
                <a:ea typeface="Arial"/>
                <a:cs typeface="Arial"/>
                <a:sym typeface="Arial"/>
              </a:rPr>
              <a:t>3. </a:t>
            </a:r>
            <a:r>
              <a:rPr lang="es-CR" sz="1700" b="1" i="0" u="sng" strike="noStrike" cap="none" dirty="0">
                <a:solidFill>
                  <a:schemeClr val="lt1"/>
                </a:solidFill>
                <a:latin typeface="Arial"/>
                <a:ea typeface="Arial"/>
                <a:cs typeface="Arial"/>
                <a:sym typeface="Arial"/>
              </a:rPr>
              <a:t>Incorporar</a:t>
            </a:r>
            <a:r>
              <a:rPr lang="es-CR" sz="1700" b="0" i="0" u="none" strike="noStrike" cap="none" dirty="0">
                <a:solidFill>
                  <a:schemeClr val="lt1"/>
                </a:solidFill>
                <a:latin typeface="Arial"/>
                <a:ea typeface="Arial"/>
                <a:cs typeface="Arial"/>
                <a:sym typeface="Arial"/>
              </a:rPr>
              <a:t> los objetivos y metas… en la Agenda 2030 en los instrumentos de </a:t>
            </a:r>
            <a:r>
              <a:rPr lang="es-CR" sz="1700" b="1" i="0" u="sng" strike="noStrike" cap="none" dirty="0">
                <a:solidFill>
                  <a:schemeClr val="lt1"/>
                </a:solidFill>
                <a:latin typeface="Arial"/>
                <a:ea typeface="Arial"/>
                <a:cs typeface="Arial"/>
                <a:sym typeface="Arial"/>
              </a:rPr>
              <a:t>planificación y de presupuestación</a:t>
            </a:r>
            <a:r>
              <a:rPr lang="es-CR" sz="1700" b="0" i="0" u="none" strike="noStrike" cap="none" dirty="0">
                <a:solidFill>
                  <a:schemeClr val="lt1"/>
                </a:solidFill>
                <a:latin typeface="Arial"/>
                <a:ea typeface="Arial"/>
                <a:cs typeface="Arial"/>
                <a:sym typeface="Arial"/>
              </a:rPr>
              <a:t> de las instituciones y organizaciones.</a:t>
            </a:r>
            <a:endParaRPr sz="1400" b="0" i="0" u="none" strike="noStrike" cap="none" dirty="0">
              <a:solidFill>
                <a:srgbClr val="000000"/>
              </a:solidFill>
              <a:latin typeface="Arial"/>
              <a:ea typeface="Arial"/>
              <a:cs typeface="Arial"/>
              <a:sym typeface="Arial"/>
            </a:endParaRPr>
          </a:p>
        </p:txBody>
      </p:sp>
      <p:sp>
        <p:nvSpPr>
          <p:cNvPr id="277" name="Google Shape;277;p40"/>
          <p:cNvSpPr/>
          <p:nvPr/>
        </p:nvSpPr>
        <p:spPr>
          <a:xfrm>
            <a:off x="1792007" y="3493583"/>
            <a:ext cx="3199417" cy="1919650"/>
          </a:xfrm>
          <a:prstGeom prst="rect">
            <a:avLst/>
          </a:prstGeom>
          <a:solidFill>
            <a:srgbClr val="5F8AA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40"/>
          <p:cNvSpPr txBox="1"/>
          <p:nvPr/>
        </p:nvSpPr>
        <p:spPr>
          <a:xfrm>
            <a:off x="1792007" y="3493583"/>
            <a:ext cx="3199417" cy="191965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s-CR" sz="1700" b="0" i="0" u="none" strike="noStrike" cap="none">
                <a:solidFill>
                  <a:schemeClr val="lt1"/>
                </a:solidFill>
                <a:latin typeface="Arial"/>
                <a:ea typeface="Arial"/>
                <a:cs typeface="Arial"/>
                <a:sym typeface="Arial"/>
              </a:rPr>
              <a:t>4. </a:t>
            </a:r>
            <a:r>
              <a:rPr lang="es-CR" sz="1700" b="1" i="0" u="sng" strike="noStrike" cap="none">
                <a:solidFill>
                  <a:schemeClr val="lt1"/>
                </a:solidFill>
                <a:latin typeface="Arial"/>
                <a:ea typeface="Arial"/>
                <a:cs typeface="Arial"/>
                <a:sym typeface="Arial"/>
              </a:rPr>
              <a:t>Fortalecer las capacidades institucionales </a:t>
            </a:r>
            <a:r>
              <a:rPr lang="es-CR" sz="1700" b="0" i="0" u="none" strike="noStrike" cap="none">
                <a:solidFill>
                  <a:schemeClr val="lt1"/>
                </a:solidFill>
                <a:latin typeface="Arial"/>
                <a:ea typeface="Arial"/>
                <a:cs typeface="Arial"/>
                <a:sym typeface="Arial"/>
              </a:rPr>
              <a:t>para el desarrollo de políticas, planes, programas y proyectos, en el marco de la implementación y el seguimiento de las metas de desarrollo sostenible… </a:t>
            </a:r>
            <a:endParaRPr sz="1400" b="0" i="0" u="none" strike="noStrike" cap="none">
              <a:solidFill>
                <a:srgbClr val="000000"/>
              </a:solidFill>
              <a:latin typeface="Arial"/>
              <a:ea typeface="Arial"/>
              <a:cs typeface="Arial"/>
              <a:sym typeface="Arial"/>
            </a:endParaRPr>
          </a:p>
        </p:txBody>
      </p:sp>
      <p:sp>
        <p:nvSpPr>
          <p:cNvPr id="279" name="Google Shape;279;p40"/>
          <p:cNvSpPr/>
          <p:nvPr/>
        </p:nvSpPr>
        <p:spPr>
          <a:xfrm>
            <a:off x="5312186" y="3452445"/>
            <a:ext cx="3199417" cy="1919650"/>
          </a:xfrm>
          <a:prstGeom prst="rect">
            <a:avLst/>
          </a:prstGeom>
          <a:solidFill>
            <a:srgbClr val="7F63A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40"/>
          <p:cNvSpPr txBox="1"/>
          <p:nvPr/>
        </p:nvSpPr>
        <p:spPr>
          <a:xfrm>
            <a:off x="5312186" y="3452445"/>
            <a:ext cx="3199417" cy="191965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s-CR" sz="1700" b="0" i="0" u="none" strike="noStrike" cap="none" dirty="0">
                <a:solidFill>
                  <a:schemeClr val="lt1"/>
                </a:solidFill>
                <a:latin typeface="Arial"/>
                <a:ea typeface="Arial"/>
                <a:cs typeface="Arial"/>
                <a:sym typeface="Arial"/>
              </a:rPr>
              <a:t>7. Participar activamente en la implementación de la</a:t>
            </a:r>
            <a:r>
              <a:rPr lang="es-CR" sz="1700" b="1" i="0" u="sng" strike="noStrike" cap="none" dirty="0">
                <a:solidFill>
                  <a:schemeClr val="lt1"/>
                </a:solidFill>
                <a:latin typeface="Arial"/>
                <a:ea typeface="Arial"/>
                <a:cs typeface="Arial"/>
                <a:sym typeface="Arial"/>
              </a:rPr>
              <a:t> estrategia nacional de seguimiento de los ODS</a:t>
            </a:r>
            <a:r>
              <a:rPr lang="es-CR" sz="1700" b="0" i="0" u="none" strike="noStrike" cap="none" dirty="0">
                <a:solidFill>
                  <a:schemeClr val="lt1"/>
                </a:solidFill>
                <a:latin typeface="Arial"/>
                <a:ea typeface="Arial"/>
                <a:cs typeface="Arial"/>
                <a:sym typeface="Arial"/>
              </a:rPr>
              <a:t>, de tal forma que la misma refleje el aporte brindado ...</a:t>
            </a:r>
            <a:endParaRPr sz="1400" b="0" i="0" u="none" strike="noStrike" cap="none" dirty="0">
              <a:solidFill>
                <a:srgbClr val="000000"/>
              </a:solidFill>
              <a:latin typeface="Arial"/>
              <a:ea typeface="Arial"/>
              <a:cs typeface="Arial"/>
              <a:sym typeface="Arial"/>
            </a:endParaRPr>
          </a:p>
        </p:txBody>
      </p:sp>
      <p:pic>
        <p:nvPicPr>
          <p:cNvPr id="2" name="Imagen 1">
            <a:extLst>
              <a:ext uri="{FF2B5EF4-FFF2-40B4-BE49-F238E27FC236}">
                <a16:creationId xmlns:a16="http://schemas.microsoft.com/office/drawing/2014/main" id="{15831229-CD13-49AC-8B32-56D850DEBD44}"/>
              </a:ext>
            </a:extLst>
          </p:cNvPr>
          <p:cNvPicPr>
            <a:picLocks noChangeAspect="1"/>
          </p:cNvPicPr>
          <p:nvPr/>
        </p:nvPicPr>
        <p:blipFill>
          <a:blip r:embed="rId3"/>
          <a:stretch>
            <a:fillRect/>
          </a:stretch>
        </p:blipFill>
        <p:spPr>
          <a:xfrm>
            <a:off x="3861189" y="2835984"/>
            <a:ext cx="2337906" cy="783693"/>
          </a:xfrm>
          <a:prstGeom prst="rect">
            <a:avLst/>
          </a:prstGeom>
        </p:spPr>
      </p:pic>
      <p:sp>
        <p:nvSpPr>
          <p:cNvPr id="3" name="Rombo 2">
            <a:hlinkClick r:id="rId4" action="ppaction://hlinkfile"/>
            <a:extLst>
              <a:ext uri="{FF2B5EF4-FFF2-40B4-BE49-F238E27FC236}">
                <a16:creationId xmlns:a16="http://schemas.microsoft.com/office/drawing/2014/main" id="{0208EE70-FCD4-4C38-AEF2-490E87676695}"/>
              </a:ext>
            </a:extLst>
          </p:cNvPr>
          <p:cNvSpPr/>
          <p:nvPr/>
        </p:nvSpPr>
        <p:spPr>
          <a:xfrm>
            <a:off x="8895906" y="4521490"/>
            <a:ext cx="971107" cy="85060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800" dirty="0"/>
              <a:t>Pacto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p:bldP spid="276" grpId="0"/>
      <p:bldP spid="278" grpId="0"/>
      <p:bldP spid="2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1"/>
          <p:cNvSpPr txBox="1">
            <a:spLocks noGrp="1"/>
          </p:cNvSpPr>
          <p:nvPr>
            <p:ph type="title"/>
          </p:nvPr>
        </p:nvSpPr>
        <p:spPr>
          <a:xfrm>
            <a:off x="1543050" y="2384934"/>
            <a:ext cx="8123358" cy="145840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002060"/>
              </a:buClr>
              <a:buSzPts val="4400"/>
              <a:buNone/>
            </a:pPr>
            <a:r>
              <a:rPr lang="es-CR" b="1">
                <a:solidFill>
                  <a:srgbClr val="002060"/>
                </a:solidFill>
              </a:rPr>
              <a:t>3. PLAN NACIONAL DE LA EDUCACIÓN SUPERIOR</a:t>
            </a:r>
            <a:endParaRPr b="1">
              <a:solidFill>
                <a:srgbClr val="002060"/>
              </a:solidFill>
            </a:endParaRPr>
          </a:p>
        </p:txBody>
      </p:sp>
      <p:sp>
        <p:nvSpPr>
          <p:cNvPr id="286" name="Google Shape;286;p41"/>
          <p:cNvSpPr/>
          <p:nvPr/>
        </p:nvSpPr>
        <p:spPr>
          <a:xfrm>
            <a:off x="-1"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2" descr="https://mail.conare.ac.cr/service/home/~/?auth=co&amp;loc=es&amp;id=69725&amp;part=2"/>
          <p:cNvSpPr/>
          <p:nvPr/>
        </p:nvSpPr>
        <p:spPr>
          <a:xfrm>
            <a:off x="90409" y="-83650"/>
            <a:ext cx="177128" cy="177129"/>
          </a:xfrm>
          <a:prstGeom prst="rect">
            <a:avLst/>
          </a:prstGeom>
          <a:noFill/>
          <a:ln>
            <a:noFill/>
          </a:ln>
        </p:spPr>
        <p:txBody>
          <a:bodyPr spcFirstLastPara="1" wrap="square" lIns="53125" tIns="26550" rIns="53125" bIns="26550" anchor="t" anchorCtr="0">
            <a:noAutofit/>
          </a:bodyPr>
          <a:lstStyle/>
          <a:p>
            <a:pPr marL="0" marR="0" lvl="0" indent="0" algn="l" rtl="0">
              <a:lnSpc>
                <a:spcPct val="100000"/>
              </a:lnSpc>
              <a:spcBef>
                <a:spcPts val="0"/>
              </a:spcBef>
              <a:spcAft>
                <a:spcPts val="0"/>
              </a:spcAft>
              <a:buClr>
                <a:srgbClr val="000000"/>
              </a:buClr>
              <a:buSzPts val="1046"/>
              <a:buFont typeface="Arial"/>
              <a:buNone/>
            </a:pPr>
            <a:endParaRPr sz="1046" b="0" i="0" u="none" strike="noStrike" cap="none">
              <a:solidFill>
                <a:schemeClr val="dk1"/>
              </a:solidFill>
              <a:latin typeface="Arial"/>
              <a:ea typeface="Arial"/>
              <a:cs typeface="Arial"/>
              <a:sym typeface="Arial"/>
            </a:endParaRPr>
          </a:p>
        </p:txBody>
      </p:sp>
      <p:sp>
        <p:nvSpPr>
          <p:cNvPr id="293" name="Google Shape;293;p42" descr="https://mail.conare.ac.cr/service/home/~/?auth=co&amp;loc=es&amp;id=69725&amp;part=2"/>
          <p:cNvSpPr/>
          <p:nvPr/>
        </p:nvSpPr>
        <p:spPr>
          <a:xfrm>
            <a:off x="178973" y="4914"/>
            <a:ext cx="177128" cy="177129"/>
          </a:xfrm>
          <a:prstGeom prst="rect">
            <a:avLst/>
          </a:prstGeom>
          <a:noFill/>
          <a:ln>
            <a:noFill/>
          </a:ln>
        </p:spPr>
        <p:txBody>
          <a:bodyPr spcFirstLastPara="1" wrap="square" lIns="53125" tIns="26550" rIns="53125" bIns="26550" anchor="t" anchorCtr="0">
            <a:noAutofit/>
          </a:bodyPr>
          <a:lstStyle/>
          <a:p>
            <a:pPr marL="0" marR="0" lvl="0" indent="0" algn="l" rtl="0">
              <a:lnSpc>
                <a:spcPct val="100000"/>
              </a:lnSpc>
              <a:spcBef>
                <a:spcPts val="0"/>
              </a:spcBef>
              <a:spcAft>
                <a:spcPts val="0"/>
              </a:spcAft>
              <a:buClr>
                <a:srgbClr val="000000"/>
              </a:buClr>
              <a:buSzPts val="1046"/>
              <a:buFont typeface="Arial"/>
              <a:buNone/>
            </a:pPr>
            <a:endParaRPr sz="1046" b="0" i="0" u="none" strike="noStrike" cap="none">
              <a:solidFill>
                <a:schemeClr val="dk1"/>
              </a:solidFill>
              <a:latin typeface="Arial"/>
              <a:ea typeface="Arial"/>
              <a:cs typeface="Arial"/>
              <a:sym typeface="Arial"/>
            </a:endParaRPr>
          </a:p>
        </p:txBody>
      </p:sp>
      <p:pic>
        <p:nvPicPr>
          <p:cNvPr id="294" name="Google Shape;294;p42"/>
          <p:cNvPicPr preferRelativeResize="0"/>
          <p:nvPr/>
        </p:nvPicPr>
        <p:blipFill rotWithShape="1">
          <a:blip r:embed="rId3">
            <a:alphaModFix/>
          </a:blip>
          <a:srcRect/>
          <a:stretch/>
        </p:blipFill>
        <p:spPr>
          <a:xfrm>
            <a:off x="943314" y="589119"/>
            <a:ext cx="8634394" cy="5081431"/>
          </a:xfrm>
          <a:prstGeom prst="rect">
            <a:avLst/>
          </a:prstGeom>
          <a:noFill/>
          <a:ln>
            <a:noFill/>
          </a:ln>
        </p:spPr>
      </p:pic>
      <p:sp>
        <p:nvSpPr>
          <p:cNvPr id="295" name="Google Shape;295;p42"/>
          <p:cNvSpPr/>
          <p:nvPr/>
        </p:nvSpPr>
        <p:spPr>
          <a:xfrm>
            <a:off x="-1" y="0"/>
            <a:ext cx="628651" cy="56705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6" name="Google Shape;296;p42"/>
          <p:cNvSpPr txBox="1"/>
          <p:nvPr/>
        </p:nvSpPr>
        <p:spPr>
          <a:xfrm>
            <a:off x="826163" y="145240"/>
            <a:ext cx="8953941" cy="64989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092"/>
              <a:buFont typeface="Arial"/>
              <a:buNone/>
            </a:pPr>
            <a:r>
              <a:rPr lang="es-CR" sz="3092" b="0" i="0" u="none" strike="noStrike" cap="none">
                <a:solidFill>
                  <a:srgbClr val="002060"/>
                </a:solidFill>
                <a:latin typeface="Calibri"/>
                <a:ea typeface="Calibri"/>
                <a:cs typeface="Calibri"/>
                <a:sym typeface="Calibri"/>
              </a:rPr>
              <a:t>3.1 ODS y Agenda 2030, insumos al PLANES 2021-2025</a:t>
            </a:r>
            <a:endParaRPr sz="3092" b="1" i="0" u="none" strike="noStrike" cap="none">
              <a:solidFill>
                <a:schemeClr val="lt2"/>
              </a:solidFill>
              <a:latin typeface="Arial"/>
              <a:ea typeface="Arial"/>
              <a:cs typeface="Arial"/>
              <a:sym typeface="Arial"/>
            </a:endParaRPr>
          </a:p>
        </p:txBody>
      </p:sp>
      <p:sp>
        <p:nvSpPr>
          <p:cNvPr id="2" name="Flecha: a la derecha 1">
            <a:extLst>
              <a:ext uri="{FF2B5EF4-FFF2-40B4-BE49-F238E27FC236}">
                <a16:creationId xmlns:a16="http://schemas.microsoft.com/office/drawing/2014/main" id="{79A3F5AE-9F08-41DA-8B48-F38114AF3378}"/>
              </a:ext>
            </a:extLst>
          </p:cNvPr>
          <p:cNvSpPr/>
          <p:nvPr/>
        </p:nvSpPr>
        <p:spPr>
          <a:xfrm flipH="1">
            <a:off x="8009861" y="2679405"/>
            <a:ext cx="1226288" cy="64989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3"/>
          <p:cNvSpPr txBox="1">
            <a:spLocks noGrp="1"/>
          </p:cNvSpPr>
          <p:nvPr>
            <p:ph type="title"/>
          </p:nvPr>
        </p:nvSpPr>
        <p:spPr>
          <a:xfrm>
            <a:off x="821530" y="225720"/>
            <a:ext cx="8752669" cy="94644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002060"/>
              </a:buClr>
              <a:buSzPts val="3600"/>
              <a:buNone/>
            </a:pPr>
            <a:r>
              <a:rPr lang="es-CR" sz="3200" dirty="0">
                <a:solidFill>
                  <a:srgbClr val="002060"/>
                </a:solidFill>
                <a:latin typeface="Calibri"/>
                <a:ea typeface="Calibri"/>
                <a:cs typeface="Calibri"/>
                <a:sym typeface="Calibri"/>
              </a:rPr>
              <a:t>3.2 Pautas para la elaboración de vinculación de acciones:</a:t>
            </a:r>
            <a:endParaRPr sz="3600" dirty="0">
              <a:solidFill>
                <a:srgbClr val="002060"/>
              </a:solidFill>
              <a:latin typeface="Calibri"/>
              <a:ea typeface="Calibri"/>
              <a:cs typeface="Calibri"/>
              <a:sym typeface="Calibri"/>
            </a:endParaRPr>
          </a:p>
        </p:txBody>
      </p:sp>
      <p:sp>
        <p:nvSpPr>
          <p:cNvPr id="302" name="Google Shape;302;p43"/>
          <p:cNvSpPr/>
          <p:nvPr/>
        </p:nvSpPr>
        <p:spPr>
          <a:xfrm>
            <a:off x="-1"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4" name="Google Shape;304;p43"/>
          <p:cNvSpPr/>
          <p:nvPr/>
        </p:nvSpPr>
        <p:spPr>
          <a:xfrm rot="5400000">
            <a:off x="906127" y="3375865"/>
            <a:ext cx="1213660" cy="1382854"/>
          </a:xfrm>
          <a:prstGeom prst="corner">
            <a:avLst>
              <a:gd name="adj1" fmla="val 16120"/>
              <a:gd name="adj2" fmla="val 16110"/>
            </a:avLst>
          </a:prstGeom>
          <a:solidFill>
            <a:srgbClr val="BF504D"/>
          </a:solid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3"/>
          <p:cNvSpPr/>
          <p:nvPr/>
        </p:nvSpPr>
        <p:spPr>
          <a:xfrm>
            <a:off x="958706" y="3660936"/>
            <a:ext cx="1248448" cy="15981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3"/>
          <p:cNvSpPr txBox="1"/>
          <p:nvPr/>
        </p:nvSpPr>
        <p:spPr>
          <a:xfrm>
            <a:off x="1027296" y="3660936"/>
            <a:ext cx="1248448" cy="1598158"/>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s-CR" sz="1200" b="0" i="0" u="none" strike="noStrike" cap="none" dirty="0">
                <a:solidFill>
                  <a:srgbClr val="000000"/>
                </a:solidFill>
                <a:latin typeface="Arial"/>
                <a:ea typeface="Arial"/>
                <a:cs typeface="Arial"/>
                <a:sym typeface="Arial"/>
              </a:rPr>
              <a:t>Puntualizar los programas, proyectos o actividades que las universidades están haciendo en cumplimiento de los ODS y de las metas de la Agenda 2030</a:t>
            </a:r>
            <a:endParaRPr sz="1200" b="0" i="0" u="none" strike="noStrike" cap="none" dirty="0">
              <a:solidFill>
                <a:srgbClr val="000000"/>
              </a:solidFill>
              <a:latin typeface="Arial"/>
              <a:ea typeface="Arial"/>
              <a:cs typeface="Arial"/>
              <a:sym typeface="Arial"/>
            </a:endParaRPr>
          </a:p>
        </p:txBody>
      </p:sp>
      <p:sp>
        <p:nvSpPr>
          <p:cNvPr id="307" name="Google Shape;307;p43"/>
          <p:cNvSpPr/>
          <p:nvPr/>
        </p:nvSpPr>
        <p:spPr>
          <a:xfrm>
            <a:off x="1971599" y="2908863"/>
            <a:ext cx="235556" cy="344003"/>
          </a:xfrm>
          <a:prstGeom prst="triangle">
            <a:avLst>
              <a:gd name="adj" fmla="val 100000"/>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3"/>
          <p:cNvSpPr/>
          <p:nvPr/>
        </p:nvSpPr>
        <p:spPr>
          <a:xfrm rot="5400000">
            <a:off x="2434472" y="2823560"/>
            <a:ext cx="1213660" cy="1382854"/>
          </a:xfrm>
          <a:prstGeom prst="corner">
            <a:avLst>
              <a:gd name="adj1" fmla="val 16120"/>
              <a:gd name="adj2" fmla="val 16110"/>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3"/>
          <p:cNvSpPr/>
          <p:nvPr/>
        </p:nvSpPr>
        <p:spPr>
          <a:xfrm>
            <a:off x="2487051" y="3108631"/>
            <a:ext cx="1248448" cy="15981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3"/>
          <p:cNvSpPr txBox="1"/>
          <p:nvPr/>
        </p:nvSpPr>
        <p:spPr>
          <a:xfrm>
            <a:off x="2555641" y="3108631"/>
            <a:ext cx="1248448" cy="1598158"/>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s-CR" sz="1200" b="0" i="0" u="none" strike="noStrike" cap="none" dirty="0">
                <a:solidFill>
                  <a:srgbClr val="000000"/>
                </a:solidFill>
                <a:latin typeface="Arial"/>
                <a:ea typeface="Arial"/>
                <a:cs typeface="Arial"/>
                <a:sym typeface="Arial"/>
              </a:rPr>
              <a:t>Para cada uno precisar el Eje del Planes</a:t>
            </a:r>
            <a:endParaRPr sz="1200" b="0" i="0" u="none" strike="noStrike" cap="none" dirty="0">
              <a:solidFill>
                <a:srgbClr val="000000"/>
              </a:solidFill>
              <a:latin typeface="Arial"/>
              <a:ea typeface="Arial"/>
              <a:cs typeface="Arial"/>
              <a:sym typeface="Arial"/>
            </a:endParaRPr>
          </a:p>
        </p:txBody>
      </p:sp>
      <p:sp>
        <p:nvSpPr>
          <p:cNvPr id="311" name="Google Shape;311;p43"/>
          <p:cNvSpPr/>
          <p:nvPr/>
        </p:nvSpPr>
        <p:spPr>
          <a:xfrm>
            <a:off x="3499943" y="2356558"/>
            <a:ext cx="235556" cy="344003"/>
          </a:xfrm>
          <a:prstGeom prst="triangle">
            <a:avLst>
              <a:gd name="adj" fmla="val 100000"/>
            </a:avLst>
          </a:prstGeom>
          <a:solidFill>
            <a:srgbClr val="49ACC5"/>
          </a:solidFill>
          <a:ln w="25400" cap="flat" cmpd="sng">
            <a:solidFill>
              <a:srgbClr val="49AC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3"/>
          <p:cNvSpPr/>
          <p:nvPr/>
        </p:nvSpPr>
        <p:spPr>
          <a:xfrm rot="5400000">
            <a:off x="3962816" y="2271255"/>
            <a:ext cx="1213660" cy="1382854"/>
          </a:xfrm>
          <a:prstGeom prst="corner">
            <a:avLst>
              <a:gd name="adj1" fmla="val 16120"/>
              <a:gd name="adj2" fmla="val 16110"/>
            </a:avLst>
          </a:prstGeom>
          <a:solidFill>
            <a:srgbClr val="F79543"/>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3"/>
          <p:cNvSpPr/>
          <p:nvPr/>
        </p:nvSpPr>
        <p:spPr>
          <a:xfrm>
            <a:off x="4015396" y="2556329"/>
            <a:ext cx="1248448" cy="15981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3"/>
          <p:cNvSpPr txBox="1"/>
          <p:nvPr/>
        </p:nvSpPr>
        <p:spPr>
          <a:xfrm>
            <a:off x="4083985" y="2556329"/>
            <a:ext cx="1248448" cy="1598158"/>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s-CR" sz="1200" b="0" i="0" u="none" strike="noStrike" cap="none" dirty="0">
                <a:solidFill>
                  <a:srgbClr val="000000"/>
                </a:solidFill>
                <a:latin typeface="Arial"/>
                <a:ea typeface="Arial"/>
                <a:cs typeface="Arial"/>
                <a:sym typeface="Arial"/>
              </a:rPr>
              <a:t>Un programa, proyecto o actividad se pueden referir a diversas metas, por lo que se cuentan TODAS las acciones</a:t>
            </a:r>
            <a:endParaRPr sz="1200" b="0" i="0" u="none" strike="noStrike" cap="none" dirty="0">
              <a:solidFill>
                <a:srgbClr val="000000"/>
              </a:solidFill>
              <a:latin typeface="Arial"/>
              <a:ea typeface="Arial"/>
              <a:cs typeface="Arial"/>
              <a:sym typeface="Arial"/>
            </a:endParaRPr>
          </a:p>
        </p:txBody>
      </p:sp>
      <p:sp>
        <p:nvSpPr>
          <p:cNvPr id="315" name="Google Shape;315;p43"/>
          <p:cNvSpPr/>
          <p:nvPr/>
        </p:nvSpPr>
        <p:spPr>
          <a:xfrm>
            <a:off x="5028288" y="1804253"/>
            <a:ext cx="235556" cy="344003"/>
          </a:xfrm>
          <a:prstGeom prst="triangle">
            <a:avLst>
              <a:gd name="adj" fmla="val 100000"/>
            </a:avLst>
          </a:prstGeom>
          <a:solidFill>
            <a:srgbClr val="BF504D"/>
          </a:solid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3"/>
          <p:cNvSpPr/>
          <p:nvPr/>
        </p:nvSpPr>
        <p:spPr>
          <a:xfrm rot="5400000">
            <a:off x="5491161" y="1718952"/>
            <a:ext cx="1213660" cy="1382854"/>
          </a:xfrm>
          <a:prstGeom prst="corner">
            <a:avLst>
              <a:gd name="adj1" fmla="val 16120"/>
              <a:gd name="adj2" fmla="val 16110"/>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3"/>
          <p:cNvSpPr/>
          <p:nvPr/>
        </p:nvSpPr>
        <p:spPr>
          <a:xfrm>
            <a:off x="5543741" y="2004023"/>
            <a:ext cx="1248448" cy="15981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3"/>
          <p:cNvSpPr txBox="1"/>
          <p:nvPr/>
        </p:nvSpPr>
        <p:spPr>
          <a:xfrm>
            <a:off x="5612329" y="2004023"/>
            <a:ext cx="1248448" cy="1598158"/>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s-CR" sz="1200" b="0" i="0" u="none" strike="noStrike" cap="none" dirty="0">
                <a:solidFill>
                  <a:srgbClr val="000000"/>
                </a:solidFill>
                <a:latin typeface="Arial"/>
                <a:ea typeface="Arial"/>
                <a:cs typeface="Arial"/>
                <a:sym typeface="Arial"/>
              </a:rPr>
              <a:t>Presentar la información en la plantilla concertada por las Universidades</a:t>
            </a:r>
            <a:endParaRPr sz="1200" b="0" i="0" u="none" strike="noStrike" cap="none" dirty="0">
              <a:solidFill>
                <a:srgbClr val="000000"/>
              </a:solidFill>
              <a:latin typeface="Arial"/>
              <a:ea typeface="Arial"/>
              <a:cs typeface="Arial"/>
              <a:sym typeface="Arial"/>
            </a:endParaRPr>
          </a:p>
        </p:txBody>
      </p:sp>
      <p:sp>
        <p:nvSpPr>
          <p:cNvPr id="319" name="Google Shape;319;p43"/>
          <p:cNvSpPr/>
          <p:nvPr/>
        </p:nvSpPr>
        <p:spPr>
          <a:xfrm>
            <a:off x="6556633" y="1251949"/>
            <a:ext cx="235556" cy="344003"/>
          </a:xfrm>
          <a:prstGeom prst="triangle">
            <a:avLst>
              <a:gd name="adj" fmla="val 100000"/>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3"/>
          <p:cNvSpPr/>
          <p:nvPr/>
        </p:nvSpPr>
        <p:spPr>
          <a:xfrm rot="5400000">
            <a:off x="7019505" y="1166646"/>
            <a:ext cx="1213660" cy="1382854"/>
          </a:xfrm>
          <a:prstGeom prst="corner">
            <a:avLst>
              <a:gd name="adj1" fmla="val 16120"/>
              <a:gd name="adj2" fmla="val 16110"/>
            </a:avLst>
          </a:prstGeom>
          <a:solidFill>
            <a:srgbClr val="49ACC5"/>
          </a:solidFill>
          <a:ln w="25400" cap="flat" cmpd="sng">
            <a:solidFill>
              <a:srgbClr val="49AC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3"/>
          <p:cNvSpPr/>
          <p:nvPr/>
        </p:nvSpPr>
        <p:spPr>
          <a:xfrm>
            <a:off x="7072085" y="1451719"/>
            <a:ext cx="1248448" cy="15981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3"/>
          <p:cNvSpPr txBox="1"/>
          <p:nvPr/>
        </p:nvSpPr>
        <p:spPr>
          <a:xfrm>
            <a:off x="7143447" y="1463317"/>
            <a:ext cx="1248448" cy="1598158"/>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s-CR" sz="1200" b="0" i="0" u="none" strike="noStrike" cap="none" dirty="0">
                <a:solidFill>
                  <a:srgbClr val="000000"/>
                </a:solidFill>
                <a:latin typeface="Arial"/>
                <a:ea typeface="Arial"/>
                <a:cs typeface="Arial"/>
                <a:sym typeface="Arial"/>
              </a:rPr>
              <a:t>La Oferta Académica visualizarla en la meta 4.4</a:t>
            </a:r>
            <a:endParaRPr dirty="0"/>
          </a:p>
          <a:p>
            <a:pPr marL="0" marR="0" lvl="0" indent="0" algn="l" rtl="0">
              <a:lnSpc>
                <a:spcPct val="90000"/>
              </a:lnSpc>
              <a:spcBef>
                <a:spcPts val="420"/>
              </a:spcBef>
              <a:spcAft>
                <a:spcPts val="0"/>
              </a:spcAft>
              <a:buClr>
                <a:schemeClr val="dk1"/>
              </a:buClr>
              <a:buSzPts val="900"/>
              <a:buFont typeface="Arial"/>
              <a:buNone/>
            </a:pPr>
            <a:r>
              <a:rPr lang="es-CR" sz="1200" b="0" i="0" u="none" strike="noStrike" cap="none" dirty="0">
                <a:solidFill>
                  <a:srgbClr val="000000"/>
                </a:solidFill>
                <a:latin typeface="Arial"/>
                <a:ea typeface="Arial"/>
                <a:cs typeface="Arial"/>
                <a:sym typeface="Arial"/>
              </a:rPr>
              <a:t>Los Convenios ubicarlos en las metas 17.16 y 17.17</a:t>
            </a:r>
            <a:endParaRPr sz="1200" b="0" i="0" u="none" strike="noStrike" cap="none" dirty="0">
              <a:solidFill>
                <a:srgbClr val="000000"/>
              </a:solidFill>
              <a:latin typeface="Arial"/>
              <a:ea typeface="Arial"/>
              <a:cs typeface="Arial"/>
              <a:sym typeface="Arial"/>
            </a:endParaRPr>
          </a:p>
        </p:txBody>
      </p:sp>
      <p:sp>
        <p:nvSpPr>
          <p:cNvPr id="323" name="Google Shape;323;p43"/>
          <p:cNvSpPr/>
          <p:nvPr/>
        </p:nvSpPr>
        <p:spPr>
          <a:xfrm>
            <a:off x="8084977" y="699643"/>
            <a:ext cx="235556" cy="344003"/>
          </a:xfrm>
          <a:prstGeom prst="triangle">
            <a:avLst>
              <a:gd name="adj" fmla="val 100000"/>
            </a:avLst>
          </a:prstGeom>
          <a:solidFill>
            <a:srgbClr val="F79543"/>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3"/>
          <p:cNvSpPr/>
          <p:nvPr/>
        </p:nvSpPr>
        <p:spPr>
          <a:xfrm rot="5400000">
            <a:off x="8547849" y="614342"/>
            <a:ext cx="1213660" cy="1382854"/>
          </a:xfrm>
          <a:prstGeom prst="corner">
            <a:avLst>
              <a:gd name="adj1" fmla="val 16120"/>
              <a:gd name="adj2" fmla="val 16110"/>
            </a:avLst>
          </a:prstGeom>
          <a:solidFill>
            <a:srgbClr val="BF504D"/>
          </a:solid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3"/>
          <p:cNvSpPr/>
          <p:nvPr/>
        </p:nvSpPr>
        <p:spPr>
          <a:xfrm>
            <a:off x="8600430" y="899413"/>
            <a:ext cx="1248448" cy="15981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3"/>
          <p:cNvSpPr txBox="1"/>
          <p:nvPr/>
        </p:nvSpPr>
        <p:spPr>
          <a:xfrm>
            <a:off x="8674565" y="899413"/>
            <a:ext cx="1248448" cy="1598158"/>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s-CR" sz="1200" b="0" i="0" u="none" strike="noStrike" cap="none" dirty="0">
                <a:solidFill>
                  <a:srgbClr val="000000"/>
                </a:solidFill>
                <a:latin typeface="Arial"/>
                <a:ea typeface="Arial"/>
                <a:cs typeface="Arial"/>
                <a:sym typeface="Arial"/>
              </a:rPr>
              <a:t>Fecha de entrega 19 de Octubre</a:t>
            </a:r>
            <a:endParaRPr sz="12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06" grpId="0"/>
      <p:bldP spid="307" grpId="0" animBg="1"/>
      <p:bldP spid="308" grpId="0" animBg="1"/>
      <p:bldP spid="310" grpId="0"/>
      <p:bldP spid="311" grpId="0" animBg="1"/>
      <p:bldP spid="312" grpId="0" animBg="1"/>
      <p:bldP spid="314" grpId="0"/>
      <p:bldP spid="315" grpId="0" animBg="1"/>
      <p:bldP spid="316" grpId="0" animBg="1"/>
      <p:bldP spid="318" grpId="0"/>
      <p:bldP spid="319" grpId="0" animBg="1"/>
      <p:bldP spid="320" grpId="0" animBg="1"/>
      <p:bldP spid="322" grpId="0"/>
      <p:bldP spid="323" grpId="0" animBg="1"/>
      <p:bldP spid="324" grpId="0" animBg="1"/>
      <p:bldP spid="3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4"/>
          <p:cNvSpPr txBox="1">
            <a:spLocks noGrp="1"/>
          </p:cNvSpPr>
          <p:nvPr>
            <p:ph type="title"/>
          </p:nvPr>
        </p:nvSpPr>
        <p:spPr>
          <a:xfrm>
            <a:off x="1286666" y="1721643"/>
            <a:ext cx="8379741" cy="1860057"/>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002060"/>
              </a:buClr>
              <a:buSzPts val="4400"/>
              <a:buFont typeface="Arial"/>
              <a:buNone/>
            </a:pPr>
            <a:r>
              <a:rPr lang="es-CR" b="1">
                <a:solidFill>
                  <a:srgbClr val="002060"/>
                </a:solidFill>
              </a:rPr>
              <a:t>4. METODOLOGÍA PARA LA OBTENCIÓN DE LA INFORMACIÓN</a:t>
            </a:r>
            <a:endParaRPr b="1">
              <a:solidFill>
                <a:srgbClr val="002060"/>
              </a:solidFill>
            </a:endParaRPr>
          </a:p>
        </p:txBody>
      </p:sp>
      <p:sp>
        <p:nvSpPr>
          <p:cNvPr id="332" name="Google Shape;332;p44"/>
          <p:cNvSpPr/>
          <p:nvPr/>
        </p:nvSpPr>
        <p:spPr>
          <a:xfrm>
            <a:off x="-1" y="0"/>
            <a:ext cx="628651" cy="56705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5"/>
          <p:cNvSpPr txBox="1">
            <a:spLocks noGrp="1"/>
          </p:cNvSpPr>
          <p:nvPr>
            <p:ph type="title"/>
          </p:nvPr>
        </p:nvSpPr>
        <p:spPr>
          <a:xfrm>
            <a:off x="892968" y="225720"/>
            <a:ext cx="8681231" cy="94644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002060"/>
              </a:buClr>
              <a:buSzPts val="4400"/>
              <a:buFont typeface="Arial"/>
              <a:buNone/>
            </a:pPr>
            <a:r>
              <a:rPr lang="es-CR" sz="3200">
                <a:solidFill>
                  <a:srgbClr val="002060"/>
                </a:solidFill>
                <a:latin typeface="Calibri"/>
                <a:ea typeface="Calibri"/>
                <a:cs typeface="Calibri"/>
                <a:sym typeface="Calibri"/>
              </a:rPr>
              <a:t>4.1 Insumos consultados:</a:t>
            </a:r>
            <a:endParaRPr sz="3200">
              <a:solidFill>
                <a:srgbClr val="002060"/>
              </a:solidFill>
              <a:latin typeface="Calibri"/>
              <a:ea typeface="Calibri"/>
              <a:cs typeface="Calibri"/>
              <a:sym typeface="Calibri"/>
            </a:endParaRPr>
          </a:p>
        </p:txBody>
      </p:sp>
      <p:sp>
        <p:nvSpPr>
          <p:cNvPr id="339" name="Google Shape;339;p45"/>
          <p:cNvSpPr/>
          <p:nvPr/>
        </p:nvSpPr>
        <p:spPr>
          <a:xfrm>
            <a:off x="1632116" y="1034902"/>
            <a:ext cx="8312870" cy="4409928"/>
          </a:xfrm>
          <a:prstGeom prst="rightArrow">
            <a:avLst>
              <a:gd name="adj1" fmla="val 50000"/>
              <a:gd name="adj2" fmla="val 50000"/>
            </a:avLst>
          </a:prstGeom>
          <a:solidFill>
            <a:srgbClr val="E7CF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40" name="Google Shape;340;p45"/>
          <p:cNvSpPr/>
          <p:nvPr/>
        </p:nvSpPr>
        <p:spPr>
          <a:xfrm>
            <a:off x="820037" y="2357880"/>
            <a:ext cx="1019118" cy="1763972"/>
          </a:xfrm>
          <a:prstGeom prst="roundRect">
            <a:avLst>
              <a:gd name="adj" fmla="val 16667"/>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45"/>
          <p:cNvSpPr txBox="1"/>
          <p:nvPr/>
        </p:nvSpPr>
        <p:spPr>
          <a:xfrm>
            <a:off x="857326" y="2397642"/>
            <a:ext cx="936197" cy="1684448"/>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700"/>
              <a:buFont typeface="Arial"/>
              <a:buNone/>
            </a:pPr>
            <a:r>
              <a:rPr lang="es-CR" sz="1050" b="0" i="0" u="none" strike="noStrike" cap="none" dirty="0">
                <a:solidFill>
                  <a:schemeClr val="dk1"/>
                </a:solidFill>
                <a:latin typeface="Arial"/>
                <a:ea typeface="Arial"/>
                <a:cs typeface="Arial"/>
                <a:sym typeface="Arial"/>
              </a:rPr>
              <a:t>Informes de labores de: Vicerrectorías, Dir. de Campus y Centros Académicos al 31 de diciembre, 2019</a:t>
            </a:r>
            <a:endParaRPr sz="1050" b="0" i="0" u="none" strike="noStrike" cap="none" dirty="0">
              <a:solidFill>
                <a:schemeClr val="dk1"/>
              </a:solidFill>
              <a:latin typeface="Arial"/>
              <a:ea typeface="Arial"/>
              <a:cs typeface="Arial"/>
              <a:sym typeface="Arial"/>
            </a:endParaRPr>
          </a:p>
        </p:txBody>
      </p:sp>
      <p:sp>
        <p:nvSpPr>
          <p:cNvPr id="342" name="Google Shape;342;p45"/>
          <p:cNvSpPr/>
          <p:nvPr/>
        </p:nvSpPr>
        <p:spPr>
          <a:xfrm>
            <a:off x="1885895" y="2357880"/>
            <a:ext cx="934768" cy="1763971"/>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45"/>
          <p:cNvSpPr txBox="1"/>
          <p:nvPr/>
        </p:nvSpPr>
        <p:spPr>
          <a:xfrm>
            <a:off x="1931527" y="2397642"/>
            <a:ext cx="843504" cy="1684448"/>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700"/>
              <a:buFont typeface="Arial"/>
              <a:buNone/>
            </a:pPr>
            <a:r>
              <a:rPr lang="es-CR" sz="1050" b="0" i="0" u="none" strike="noStrike" cap="none" dirty="0">
                <a:solidFill>
                  <a:schemeClr val="dk1"/>
                </a:solidFill>
                <a:latin typeface="Arial"/>
                <a:ea typeface="Arial"/>
                <a:cs typeface="Arial"/>
                <a:sym typeface="Arial"/>
              </a:rPr>
              <a:t>Evaluación al PAO al 30/06/2019 y 31/12/2019</a:t>
            </a:r>
            <a:endParaRPr sz="2400" b="0" i="0" u="none" strike="noStrike" cap="none" dirty="0">
              <a:solidFill>
                <a:schemeClr val="dk1"/>
              </a:solidFill>
              <a:latin typeface="Arial"/>
              <a:ea typeface="Arial"/>
              <a:cs typeface="Arial"/>
              <a:sym typeface="Arial"/>
            </a:endParaRPr>
          </a:p>
        </p:txBody>
      </p:sp>
      <p:sp>
        <p:nvSpPr>
          <p:cNvPr id="344" name="Google Shape;344;p45"/>
          <p:cNvSpPr/>
          <p:nvPr/>
        </p:nvSpPr>
        <p:spPr>
          <a:xfrm>
            <a:off x="2867401" y="2357880"/>
            <a:ext cx="934768" cy="1763971"/>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45"/>
          <p:cNvSpPr txBox="1"/>
          <p:nvPr/>
        </p:nvSpPr>
        <p:spPr>
          <a:xfrm>
            <a:off x="2913033" y="2397642"/>
            <a:ext cx="843504" cy="1684448"/>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700"/>
              <a:buFont typeface="Arial"/>
              <a:buNone/>
            </a:pPr>
            <a:r>
              <a:rPr lang="es-CR" sz="1050" b="0" i="0" u="none" strike="noStrike" cap="none">
                <a:solidFill>
                  <a:schemeClr val="dk1"/>
                </a:solidFill>
                <a:latin typeface="Arial"/>
                <a:ea typeface="Arial"/>
                <a:cs typeface="Arial"/>
                <a:sym typeface="Arial"/>
              </a:rPr>
              <a:t>Informes o suministro de información específica: GASEL, IncluTEC, PPIQ, Equidad de Género, etc.</a:t>
            </a:r>
            <a:endParaRPr sz="2400" b="0" i="0" u="none" strike="noStrike" cap="none">
              <a:solidFill>
                <a:schemeClr val="dk1"/>
              </a:solidFill>
              <a:latin typeface="Arial"/>
              <a:ea typeface="Arial"/>
              <a:cs typeface="Arial"/>
              <a:sym typeface="Arial"/>
            </a:endParaRPr>
          </a:p>
        </p:txBody>
      </p:sp>
      <p:sp>
        <p:nvSpPr>
          <p:cNvPr id="346" name="Google Shape;346;p45"/>
          <p:cNvSpPr/>
          <p:nvPr/>
        </p:nvSpPr>
        <p:spPr>
          <a:xfrm>
            <a:off x="3848907" y="2357880"/>
            <a:ext cx="934768" cy="1763971"/>
          </a:xfrm>
          <a:prstGeom prst="roundRect">
            <a:avLst>
              <a:gd name="adj" fmla="val 16667"/>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45"/>
          <p:cNvSpPr txBox="1"/>
          <p:nvPr/>
        </p:nvSpPr>
        <p:spPr>
          <a:xfrm>
            <a:off x="3894539" y="2397642"/>
            <a:ext cx="843504" cy="1684448"/>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700"/>
              <a:buFont typeface="Arial"/>
              <a:buNone/>
            </a:pPr>
            <a:r>
              <a:rPr lang="es-CR" sz="1050" b="0" i="0" u="none" strike="noStrike" cap="none">
                <a:solidFill>
                  <a:schemeClr val="dk1"/>
                </a:solidFill>
                <a:latin typeface="Arial"/>
                <a:ea typeface="Arial"/>
                <a:cs typeface="Arial"/>
                <a:sym typeface="Arial"/>
              </a:rPr>
              <a:t>Lista de proyectos de Investigación y Extensión</a:t>
            </a:r>
            <a:endParaRPr sz="2400" b="0" i="0" u="none" strike="noStrike" cap="none">
              <a:solidFill>
                <a:schemeClr val="dk1"/>
              </a:solidFill>
              <a:latin typeface="Arial"/>
              <a:ea typeface="Arial"/>
              <a:cs typeface="Arial"/>
              <a:sym typeface="Arial"/>
            </a:endParaRPr>
          </a:p>
        </p:txBody>
      </p:sp>
      <p:sp>
        <p:nvSpPr>
          <p:cNvPr id="348" name="Google Shape;348;p45"/>
          <p:cNvSpPr/>
          <p:nvPr/>
        </p:nvSpPr>
        <p:spPr>
          <a:xfrm>
            <a:off x="4830414" y="2357880"/>
            <a:ext cx="934768" cy="1763971"/>
          </a:xfrm>
          <a:prstGeom prst="roundRect">
            <a:avLst>
              <a:gd name="adj" fmla="val 16667"/>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45"/>
          <p:cNvSpPr txBox="1"/>
          <p:nvPr/>
        </p:nvSpPr>
        <p:spPr>
          <a:xfrm>
            <a:off x="4876046" y="2397642"/>
            <a:ext cx="843504" cy="1684448"/>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700"/>
              <a:buFont typeface="Arial"/>
              <a:buNone/>
            </a:pPr>
            <a:r>
              <a:rPr lang="es-CR" sz="1050" b="0" i="0" u="none" strike="noStrike" cap="none">
                <a:solidFill>
                  <a:schemeClr val="dk1"/>
                </a:solidFill>
                <a:latin typeface="Arial"/>
                <a:ea typeface="Arial"/>
                <a:cs typeface="Arial"/>
                <a:sym typeface="Arial"/>
              </a:rPr>
              <a:t>Documenta-ción sobre Centros de Investigación</a:t>
            </a:r>
            <a:endParaRPr sz="2400" b="0" i="0" u="none" strike="noStrike" cap="none">
              <a:solidFill>
                <a:schemeClr val="dk1"/>
              </a:solidFill>
              <a:latin typeface="Arial"/>
              <a:ea typeface="Arial"/>
              <a:cs typeface="Arial"/>
              <a:sym typeface="Arial"/>
            </a:endParaRPr>
          </a:p>
        </p:txBody>
      </p:sp>
      <p:sp>
        <p:nvSpPr>
          <p:cNvPr id="350" name="Google Shape;350;p45"/>
          <p:cNvSpPr/>
          <p:nvPr/>
        </p:nvSpPr>
        <p:spPr>
          <a:xfrm>
            <a:off x="5811921" y="2357880"/>
            <a:ext cx="934768" cy="1763971"/>
          </a:xfrm>
          <a:prstGeom prst="roundRect">
            <a:avLst>
              <a:gd name="adj" fmla="val 16667"/>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45"/>
          <p:cNvSpPr txBox="1"/>
          <p:nvPr/>
        </p:nvSpPr>
        <p:spPr>
          <a:xfrm>
            <a:off x="5899731" y="2397642"/>
            <a:ext cx="843504" cy="1684448"/>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700"/>
              <a:buFont typeface="Arial"/>
              <a:buNone/>
            </a:pPr>
            <a:r>
              <a:rPr lang="es-CR" sz="1050" b="0" i="0" u="none" strike="noStrike" cap="none">
                <a:solidFill>
                  <a:schemeClr val="dk1"/>
                </a:solidFill>
                <a:latin typeface="Arial"/>
                <a:ea typeface="Arial"/>
                <a:cs typeface="Arial"/>
                <a:sym typeface="Arial"/>
              </a:rPr>
              <a:t>Correo electrónico (recibidos y consultas)</a:t>
            </a:r>
            <a:endParaRPr sz="2400" b="0" i="0" u="none" strike="noStrike" cap="none">
              <a:solidFill>
                <a:schemeClr val="dk1"/>
              </a:solidFill>
              <a:latin typeface="Arial"/>
              <a:ea typeface="Arial"/>
              <a:cs typeface="Arial"/>
              <a:sym typeface="Arial"/>
            </a:endParaRPr>
          </a:p>
        </p:txBody>
      </p:sp>
      <p:sp>
        <p:nvSpPr>
          <p:cNvPr id="352" name="Google Shape;352;p45"/>
          <p:cNvSpPr/>
          <p:nvPr/>
        </p:nvSpPr>
        <p:spPr>
          <a:xfrm>
            <a:off x="6793427" y="2357880"/>
            <a:ext cx="934768" cy="1763971"/>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45"/>
          <p:cNvSpPr txBox="1"/>
          <p:nvPr/>
        </p:nvSpPr>
        <p:spPr>
          <a:xfrm>
            <a:off x="6839059" y="2397642"/>
            <a:ext cx="843504" cy="1684448"/>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700"/>
              <a:buFont typeface="Arial"/>
              <a:buNone/>
            </a:pPr>
            <a:r>
              <a:rPr lang="es-CR" sz="1050" b="0" i="0" u="none" strike="noStrike" cap="none" dirty="0">
                <a:solidFill>
                  <a:schemeClr val="dk1"/>
                </a:solidFill>
                <a:latin typeface="Arial"/>
                <a:ea typeface="Arial"/>
                <a:cs typeface="Arial"/>
                <a:sym typeface="Arial"/>
              </a:rPr>
              <a:t>Página Web del TEC, Noticias “Hoy en el TEC”</a:t>
            </a:r>
            <a:endParaRPr sz="2400" b="0" i="0" u="none" strike="noStrike" cap="none" dirty="0">
              <a:solidFill>
                <a:schemeClr val="dk1"/>
              </a:solidFill>
              <a:latin typeface="Arial"/>
              <a:ea typeface="Arial"/>
              <a:cs typeface="Arial"/>
              <a:sym typeface="Arial"/>
            </a:endParaRPr>
          </a:p>
        </p:txBody>
      </p:sp>
      <p:sp>
        <p:nvSpPr>
          <p:cNvPr id="354" name="Google Shape;354;p45"/>
          <p:cNvSpPr/>
          <p:nvPr/>
        </p:nvSpPr>
        <p:spPr>
          <a:xfrm>
            <a:off x="7774934" y="2357880"/>
            <a:ext cx="934768" cy="1763971"/>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45"/>
          <p:cNvSpPr txBox="1"/>
          <p:nvPr/>
        </p:nvSpPr>
        <p:spPr>
          <a:xfrm>
            <a:off x="7820566" y="2397642"/>
            <a:ext cx="843504" cy="1684448"/>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700"/>
              <a:buFont typeface="Arial"/>
              <a:buNone/>
            </a:pPr>
            <a:r>
              <a:rPr lang="es-CR" sz="1050" b="0" i="0" u="none" strike="noStrike" cap="none" dirty="0">
                <a:solidFill>
                  <a:schemeClr val="dk1"/>
                </a:solidFill>
                <a:latin typeface="Arial"/>
                <a:ea typeface="Arial"/>
                <a:cs typeface="Arial"/>
                <a:sym typeface="Arial"/>
              </a:rPr>
              <a:t>Procesamiento de información en Matriz</a:t>
            </a:r>
            <a:endParaRPr sz="2400" b="0" i="0" u="none" strike="noStrike" cap="none" dirty="0">
              <a:solidFill>
                <a:schemeClr val="dk1"/>
              </a:solidFill>
              <a:latin typeface="Arial"/>
              <a:ea typeface="Arial"/>
              <a:cs typeface="Arial"/>
              <a:sym typeface="Arial"/>
            </a:endParaRPr>
          </a:p>
        </p:txBody>
      </p:sp>
      <p:sp>
        <p:nvSpPr>
          <p:cNvPr id="356" name="Google Shape;356;p45"/>
          <p:cNvSpPr/>
          <p:nvPr/>
        </p:nvSpPr>
        <p:spPr>
          <a:xfrm>
            <a:off x="8805526" y="2357879"/>
            <a:ext cx="934768" cy="1763971"/>
          </a:xfrm>
          <a:prstGeom prst="roundRect">
            <a:avLst>
              <a:gd name="adj" fmla="val 16667"/>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45"/>
          <p:cNvSpPr txBox="1"/>
          <p:nvPr/>
        </p:nvSpPr>
        <p:spPr>
          <a:xfrm>
            <a:off x="8855361" y="2397642"/>
            <a:ext cx="843504" cy="1684448"/>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700"/>
              <a:buFont typeface="Arial"/>
              <a:buNone/>
            </a:pPr>
            <a:r>
              <a:rPr lang="es-CR" sz="1050" b="0" i="0" u="none" strike="noStrike" cap="none" dirty="0">
                <a:solidFill>
                  <a:schemeClr val="dk1"/>
                </a:solidFill>
                <a:latin typeface="Arial"/>
                <a:ea typeface="Arial"/>
                <a:cs typeface="Arial"/>
                <a:sym typeface="Arial"/>
              </a:rPr>
              <a:t>Validación de la información incluida y su vinculación </a:t>
            </a:r>
            <a:r>
              <a:rPr lang="es-CR" sz="1050" b="1" i="0" u="none" strike="noStrike" cap="none" dirty="0">
                <a:solidFill>
                  <a:schemeClr val="dk1"/>
                </a:solidFill>
                <a:latin typeface="Arial"/>
                <a:ea typeface="Arial"/>
                <a:cs typeface="Arial"/>
                <a:sym typeface="Arial"/>
              </a:rPr>
              <a:t>(136 personas, 81 </a:t>
            </a:r>
            <a:r>
              <a:rPr lang="es-CR" sz="900" b="1" i="0" u="none" strike="noStrike" cap="none" dirty="0" err="1">
                <a:solidFill>
                  <a:schemeClr val="dk1"/>
                </a:solidFill>
                <a:latin typeface="Arial"/>
                <a:ea typeface="Arial"/>
                <a:cs typeface="Arial"/>
                <a:sym typeface="Arial"/>
              </a:rPr>
              <a:t>depend</a:t>
            </a:r>
            <a:r>
              <a:rPr lang="es-CR" sz="900" b="1" i="0" u="none" strike="noStrike" cap="none" dirty="0">
                <a:solidFill>
                  <a:schemeClr val="dk1"/>
                </a:solidFill>
                <a:latin typeface="Arial"/>
                <a:ea typeface="Arial"/>
                <a:cs typeface="Arial"/>
                <a:sym typeface="Arial"/>
              </a:rPr>
              <a:t>.</a:t>
            </a:r>
            <a:r>
              <a:rPr lang="es-CR" sz="1050" b="1" i="0" u="none" strike="noStrike" cap="none" dirty="0">
                <a:solidFill>
                  <a:schemeClr val="dk1"/>
                </a:solidFill>
                <a:latin typeface="Arial"/>
                <a:ea typeface="Arial"/>
                <a:cs typeface="Arial"/>
                <a:sym typeface="Arial"/>
              </a:rPr>
              <a:t>) </a:t>
            </a:r>
            <a:endParaRPr sz="2400" b="1" i="0" u="none" strike="noStrike" cap="none" dirty="0">
              <a:solidFill>
                <a:schemeClr val="dk1"/>
              </a:solidFill>
              <a:latin typeface="Arial"/>
              <a:ea typeface="Arial"/>
              <a:cs typeface="Arial"/>
              <a:sym typeface="Arial"/>
            </a:endParaRPr>
          </a:p>
        </p:txBody>
      </p:sp>
      <p:sp>
        <p:nvSpPr>
          <p:cNvPr id="358" name="Google Shape;358;p45"/>
          <p:cNvSpPr/>
          <p:nvPr/>
        </p:nvSpPr>
        <p:spPr>
          <a:xfrm>
            <a:off x="0"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p:bldP spid="343" grpId="0"/>
      <p:bldP spid="345" grpId="0"/>
      <p:bldP spid="347" grpId="0"/>
      <p:bldP spid="349" grpId="0"/>
      <p:bldP spid="351" grpId="0"/>
      <p:bldP spid="353" grpId="0"/>
      <p:bldP spid="355" grpId="0"/>
      <p:bldP spid="3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6"/>
          <p:cNvSpPr txBox="1">
            <a:spLocks noGrp="1"/>
          </p:cNvSpPr>
          <p:nvPr>
            <p:ph type="title"/>
          </p:nvPr>
        </p:nvSpPr>
        <p:spPr>
          <a:xfrm>
            <a:off x="1335875" y="1969299"/>
            <a:ext cx="8330400" cy="17703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002060"/>
              </a:buClr>
              <a:buSzPts val="4400"/>
              <a:buNone/>
            </a:pPr>
            <a:r>
              <a:rPr lang="es-CR" b="1">
                <a:solidFill>
                  <a:srgbClr val="002060"/>
                </a:solidFill>
              </a:rPr>
              <a:t>5. CUMPLIMIENTO A LOS ODS</a:t>
            </a:r>
            <a:endParaRPr/>
          </a:p>
        </p:txBody>
      </p:sp>
      <p:sp>
        <p:nvSpPr>
          <p:cNvPr id="364" name="Google Shape;364;p46"/>
          <p:cNvSpPr/>
          <p:nvPr/>
        </p:nvSpPr>
        <p:spPr>
          <a:xfrm>
            <a:off x="-1" y="0"/>
            <a:ext cx="628651" cy="56705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7"/>
          <p:cNvSpPr/>
          <p:nvPr/>
        </p:nvSpPr>
        <p:spPr>
          <a:xfrm>
            <a:off x="-1"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70" name="Google Shape;370;p47"/>
          <p:cNvPicPr preferRelativeResize="0"/>
          <p:nvPr/>
        </p:nvPicPr>
        <p:blipFill rotWithShape="1">
          <a:blip r:embed="rId3">
            <a:alphaModFix/>
          </a:blip>
          <a:srcRect/>
          <a:stretch/>
        </p:blipFill>
        <p:spPr>
          <a:xfrm>
            <a:off x="708605" y="90515"/>
            <a:ext cx="7412892" cy="5431692"/>
          </a:xfrm>
          <a:prstGeom prst="rect">
            <a:avLst/>
          </a:prstGeom>
          <a:noFill/>
          <a:ln>
            <a:noFill/>
          </a:ln>
        </p:spPr>
      </p:pic>
      <p:sp>
        <p:nvSpPr>
          <p:cNvPr id="371" name="Google Shape;371;p47"/>
          <p:cNvSpPr txBox="1"/>
          <p:nvPr/>
        </p:nvSpPr>
        <p:spPr>
          <a:xfrm>
            <a:off x="4905675" y="1055000"/>
            <a:ext cx="1055100" cy="32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CR" sz="1400" b="1" i="0" u="none" strike="noStrike" cap="none">
                <a:solidFill>
                  <a:schemeClr val="lt1"/>
                </a:solidFill>
                <a:latin typeface="Arial"/>
                <a:ea typeface="Arial"/>
                <a:cs typeface="Arial"/>
                <a:sym typeface="Arial"/>
              </a:rPr>
              <a:t>2018</a:t>
            </a:r>
            <a:endParaRPr sz="1400" b="1" i="0" u="none" strike="noStrike" cap="none">
              <a:solidFill>
                <a:schemeClr val="lt1"/>
              </a:solidFill>
              <a:latin typeface="Arial"/>
              <a:ea typeface="Arial"/>
              <a:cs typeface="Arial"/>
              <a:sym typeface="Arial"/>
            </a:endParaRPr>
          </a:p>
        </p:txBody>
      </p:sp>
      <p:sp>
        <p:nvSpPr>
          <p:cNvPr id="372" name="Google Shape;372;p47"/>
          <p:cNvSpPr txBox="1"/>
          <p:nvPr/>
        </p:nvSpPr>
        <p:spPr>
          <a:xfrm>
            <a:off x="8171772" y="4350124"/>
            <a:ext cx="1817958" cy="1225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CR" b="0" i="0" u="none" strike="noStrike" cap="none" dirty="0">
                <a:solidFill>
                  <a:srgbClr val="000000"/>
                </a:solidFill>
                <a:latin typeface="Arial"/>
                <a:ea typeface="Arial"/>
                <a:cs typeface="Arial"/>
                <a:sym typeface="Arial"/>
              </a:rPr>
              <a:t>Expuesto a Consejo de Rectoría, Sesión No. 34, del 28/10/2019</a:t>
            </a:r>
            <a:endParaRPr sz="1200" dirty="0"/>
          </a:p>
        </p:txBody>
      </p:sp>
      <p:sp>
        <p:nvSpPr>
          <p:cNvPr id="373" name="Google Shape;373;p47"/>
          <p:cNvSpPr txBox="1"/>
          <p:nvPr/>
        </p:nvSpPr>
        <p:spPr>
          <a:xfrm>
            <a:off x="8294656" y="171506"/>
            <a:ext cx="1543276" cy="2130757"/>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s-CR" sz="3200" b="0" i="0" u="none" strike="noStrike" cap="none">
                <a:solidFill>
                  <a:srgbClr val="002060"/>
                </a:solidFill>
                <a:latin typeface="Calibri"/>
                <a:ea typeface="Calibri"/>
                <a:cs typeface="Calibri"/>
                <a:sym typeface="Calibri"/>
              </a:rPr>
              <a:t>5.1 Cumpli-miento 2018</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9" name="Google Shape;379;p48"/>
          <p:cNvSpPr txBox="1"/>
          <p:nvPr/>
        </p:nvSpPr>
        <p:spPr>
          <a:xfrm>
            <a:off x="744530" y="138979"/>
            <a:ext cx="4703769" cy="893186"/>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s-CR" sz="3200" b="0" i="0" u="none" strike="noStrike" cap="none" dirty="0">
                <a:solidFill>
                  <a:srgbClr val="002060"/>
                </a:solidFill>
                <a:latin typeface="Calibri"/>
                <a:ea typeface="Calibri"/>
                <a:cs typeface="Calibri"/>
                <a:sym typeface="Calibri"/>
              </a:rPr>
              <a:t>5.2 Cumplimiento 2019</a:t>
            </a:r>
            <a:endParaRPr dirty="0"/>
          </a:p>
        </p:txBody>
      </p:sp>
      <p:sp>
        <p:nvSpPr>
          <p:cNvPr id="380" name="Google Shape;380;p48"/>
          <p:cNvSpPr/>
          <p:nvPr/>
        </p:nvSpPr>
        <p:spPr>
          <a:xfrm>
            <a:off x="-1" y="0"/>
            <a:ext cx="628651" cy="56705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 name="Imagen 1">
            <a:extLst>
              <a:ext uri="{FF2B5EF4-FFF2-40B4-BE49-F238E27FC236}">
                <a16:creationId xmlns:a16="http://schemas.microsoft.com/office/drawing/2014/main" id="{B971F6C8-6064-420F-8FE7-C47E7A0DC89F}"/>
              </a:ext>
            </a:extLst>
          </p:cNvPr>
          <p:cNvPicPr>
            <a:picLocks noChangeAspect="1"/>
          </p:cNvPicPr>
          <p:nvPr/>
        </p:nvPicPr>
        <p:blipFill>
          <a:blip r:embed="rId3"/>
          <a:stretch>
            <a:fillRect/>
          </a:stretch>
        </p:blipFill>
        <p:spPr>
          <a:xfrm>
            <a:off x="668482" y="1061124"/>
            <a:ext cx="9367116" cy="4193291"/>
          </a:xfrm>
          <a:prstGeom prst="rect">
            <a:avLst/>
          </a:prstGeom>
        </p:spPr>
      </p:pic>
      <p:sp>
        <p:nvSpPr>
          <p:cNvPr id="6" name="Google Shape;372;p47">
            <a:extLst>
              <a:ext uri="{FF2B5EF4-FFF2-40B4-BE49-F238E27FC236}">
                <a16:creationId xmlns:a16="http://schemas.microsoft.com/office/drawing/2014/main" id="{DF7475DE-E34D-41C1-8D72-16F5ACFB0A6B}"/>
              </a:ext>
            </a:extLst>
          </p:cNvPr>
          <p:cNvSpPr txBox="1"/>
          <p:nvPr/>
        </p:nvSpPr>
        <p:spPr>
          <a:xfrm>
            <a:off x="7821456" y="76384"/>
            <a:ext cx="2117256" cy="1225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CR" b="0" i="0" u="none" strike="noStrike" cap="none" dirty="0">
                <a:solidFill>
                  <a:srgbClr val="000000"/>
                </a:solidFill>
                <a:latin typeface="Arial"/>
                <a:ea typeface="Arial"/>
                <a:cs typeface="Arial"/>
                <a:sym typeface="Arial"/>
              </a:rPr>
              <a:t>Expuesto a Consejo de Rectoría, Sesión No. </a:t>
            </a:r>
            <a:r>
              <a:rPr lang="es-CR" dirty="0"/>
              <a:t>40</a:t>
            </a:r>
            <a:r>
              <a:rPr lang="es-CR" b="0" i="0" u="none" strike="noStrike" cap="none" dirty="0">
                <a:solidFill>
                  <a:srgbClr val="000000"/>
                </a:solidFill>
                <a:latin typeface="Arial"/>
                <a:ea typeface="Arial"/>
                <a:cs typeface="Arial"/>
                <a:sym typeface="Arial"/>
              </a:rPr>
              <a:t>, del </a:t>
            </a:r>
            <a:r>
              <a:rPr lang="es-CR" dirty="0"/>
              <a:t>19</a:t>
            </a:r>
            <a:r>
              <a:rPr lang="es-CR" b="0" i="0" u="none" strike="noStrike" cap="none" dirty="0">
                <a:solidFill>
                  <a:srgbClr val="000000"/>
                </a:solidFill>
                <a:latin typeface="Arial"/>
                <a:ea typeface="Arial"/>
                <a:cs typeface="Arial"/>
                <a:sym typeface="Arial"/>
              </a:rPr>
              <a:t>/10/2020</a:t>
            </a:r>
            <a:endParaRPr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1"/>
          <p:cNvSpPr txBox="1"/>
          <p:nvPr/>
        </p:nvSpPr>
        <p:spPr>
          <a:xfrm>
            <a:off x="5556997" y="4208929"/>
            <a:ext cx="4345477" cy="125904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CR" b="0" i="1" u="none" strike="noStrike" cap="none" dirty="0">
                <a:solidFill>
                  <a:schemeClr val="dk1"/>
                </a:solidFill>
                <a:latin typeface="Calibri"/>
                <a:ea typeface="Calibri"/>
                <a:cs typeface="Calibri"/>
                <a:sym typeface="Calibri"/>
              </a:rPr>
              <a:t>Elaborado por: </a:t>
            </a:r>
            <a:endParaRPr b="0" i="1" u="none" strike="noStrike" cap="none" dirty="0">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r>
              <a:rPr lang="es-CR" b="0" i="1" u="none" strike="noStrike" cap="none" dirty="0" err="1">
                <a:solidFill>
                  <a:schemeClr val="dk1"/>
                </a:solidFill>
                <a:latin typeface="Calibri"/>
                <a:ea typeface="Calibri"/>
                <a:cs typeface="Calibri"/>
                <a:sym typeface="Calibri"/>
              </a:rPr>
              <a:t>M.Sc</a:t>
            </a:r>
            <a:r>
              <a:rPr lang="es-CR" b="0" i="1" u="none" strike="noStrike" cap="none" dirty="0">
                <a:solidFill>
                  <a:schemeClr val="dk1"/>
                </a:solidFill>
                <a:latin typeface="Calibri"/>
                <a:ea typeface="Calibri"/>
                <a:cs typeface="Calibri"/>
                <a:sym typeface="Calibri"/>
              </a:rPr>
              <a:t>. Tatiana Fernández Martín, colaboradora</a:t>
            </a:r>
            <a:endParaRPr sz="11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s-CR" b="0" i="1" u="none" strike="noStrike" cap="none" dirty="0">
                <a:solidFill>
                  <a:schemeClr val="dk1"/>
                </a:solidFill>
                <a:latin typeface="Calibri"/>
                <a:ea typeface="Calibri"/>
                <a:cs typeface="Calibri"/>
                <a:sym typeface="Calibri"/>
              </a:rPr>
              <a:t>Oficina de Planificación Institucional</a:t>
            </a:r>
          </a:p>
        </p:txBody>
      </p:sp>
      <p:sp>
        <p:nvSpPr>
          <p:cNvPr id="155" name="Google Shape;155;p31"/>
          <p:cNvSpPr txBox="1">
            <a:spLocks noGrp="1"/>
          </p:cNvSpPr>
          <p:nvPr>
            <p:ph type="title"/>
          </p:nvPr>
        </p:nvSpPr>
        <p:spPr>
          <a:xfrm>
            <a:off x="831915" y="704711"/>
            <a:ext cx="9070560" cy="1657935"/>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002060"/>
              </a:buClr>
              <a:buSzPts val="4800"/>
              <a:buFont typeface="Calibri"/>
              <a:buNone/>
            </a:pPr>
            <a:r>
              <a:rPr lang="es-CR" sz="4800" b="1" dirty="0">
                <a:solidFill>
                  <a:srgbClr val="002060"/>
                </a:solidFill>
              </a:rPr>
              <a:t>ACCIONES TEC y CTLSC 2019,</a:t>
            </a:r>
            <a:br>
              <a:rPr lang="es-CR" sz="4800" b="1" dirty="0">
                <a:solidFill>
                  <a:srgbClr val="002060"/>
                </a:solidFill>
              </a:rPr>
            </a:br>
            <a:r>
              <a:rPr lang="es-CR" sz="4800" b="1" dirty="0">
                <a:solidFill>
                  <a:srgbClr val="002060"/>
                </a:solidFill>
              </a:rPr>
              <a:t>EN CUMPLIMIENTO DE LOS ODS</a:t>
            </a:r>
            <a:endParaRPr dirty="0"/>
          </a:p>
        </p:txBody>
      </p:sp>
      <p:sp>
        <p:nvSpPr>
          <p:cNvPr id="156" name="Google Shape;156;p31"/>
          <p:cNvSpPr txBox="1"/>
          <p:nvPr/>
        </p:nvSpPr>
        <p:spPr>
          <a:xfrm>
            <a:off x="1817027" y="3641783"/>
            <a:ext cx="7582063"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CR" sz="1800" b="0" i="0" u="none" strike="noStrike" cap="none" dirty="0">
                <a:solidFill>
                  <a:schemeClr val="dk1"/>
                </a:solidFill>
                <a:latin typeface="Calibri"/>
                <a:ea typeface="Calibri"/>
                <a:cs typeface="Calibri"/>
                <a:sym typeface="Calibri"/>
              </a:rPr>
              <a:t>Audiencia Consejo Asesor CTLSC, Sesión Ordinaria No. </a:t>
            </a:r>
            <a:r>
              <a:rPr lang="es-CR" sz="1800" dirty="0">
                <a:solidFill>
                  <a:schemeClr val="dk1"/>
                </a:solidFill>
                <a:latin typeface="Calibri"/>
                <a:ea typeface="Calibri"/>
                <a:cs typeface="Calibri"/>
                <a:sym typeface="Calibri"/>
              </a:rPr>
              <a:t>18-2020</a:t>
            </a:r>
            <a:r>
              <a:rPr lang="es-CR" sz="1800" b="0" i="0" u="none" strike="noStrike" cap="none" dirty="0">
                <a:solidFill>
                  <a:schemeClr val="dk1"/>
                </a:solidFill>
                <a:latin typeface="Calibri"/>
                <a:ea typeface="Calibri"/>
                <a:cs typeface="Calibri"/>
                <a:sym typeface="Calibri"/>
              </a:rPr>
              <a:t>, del 13/11/2020</a:t>
            </a:r>
            <a:endParaRPr sz="1400" b="0" i="0" u="none" strike="noStrike" cap="none" dirty="0">
              <a:solidFill>
                <a:srgbClr val="000000"/>
              </a:solidFill>
              <a:latin typeface="Arial"/>
              <a:ea typeface="Arial"/>
              <a:cs typeface="Arial"/>
              <a:sym typeface="Arial"/>
            </a:endParaRPr>
          </a:p>
        </p:txBody>
      </p:sp>
      <p:sp>
        <p:nvSpPr>
          <p:cNvPr id="157" name="Google Shape;157;p31"/>
          <p:cNvSpPr/>
          <p:nvPr/>
        </p:nvSpPr>
        <p:spPr>
          <a:xfrm>
            <a:off x="-1"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p31" descr="Imagen relacionada"/>
          <p:cNvPicPr preferRelativeResize="0"/>
          <p:nvPr/>
        </p:nvPicPr>
        <p:blipFill rotWithShape="1">
          <a:blip r:embed="rId3">
            <a:alphaModFix/>
          </a:blip>
          <a:srcRect/>
          <a:stretch/>
        </p:blipFill>
        <p:spPr>
          <a:xfrm>
            <a:off x="3826006" y="2168514"/>
            <a:ext cx="2843736" cy="133352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6" name="Google Shape;386;p49"/>
          <p:cNvSpPr/>
          <p:nvPr/>
        </p:nvSpPr>
        <p:spPr>
          <a:xfrm>
            <a:off x="0"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7" name="Google Shape;387;p49"/>
          <p:cNvSpPr txBox="1"/>
          <p:nvPr/>
        </p:nvSpPr>
        <p:spPr>
          <a:xfrm>
            <a:off x="1131822" y="138979"/>
            <a:ext cx="8413357" cy="497126"/>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s-CR" sz="3200" b="0" i="0" u="none" strike="noStrike" cap="none">
                <a:solidFill>
                  <a:srgbClr val="002060"/>
                </a:solidFill>
                <a:latin typeface="Calibri"/>
                <a:ea typeface="Calibri"/>
                <a:cs typeface="Calibri"/>
                <a:sym typeface="Calibri"/>
              </a:rPr>
              <a:t>5.3 Variación de cantidad de acciones 2018-2019</a:t>
            </a:r>
            <a:endParaRPr/>
          </a:p>
        </p:txBody>
      </p:sp>
      <p:pic>
        <p:nvPicPr>
          <p:cNvPr id="2" name="Imagen 1">
            <a:extLst>
              <a:ext uri="{FF2B5EF4-FFF2-40B4-BE49-F238E27FC236}">
                <a16:creationId xmlns:a16="http://schemas.microsoft.com/office/drawing/2014/main" id="{4D4391E3-DA2F-4414-AC5D-A65EBDBFD400}"/>
              </a:ext>
            </a:extLst>
          </p:cNvPr>
          <p:cNvPicPr>
            <a:picLocks noChangeAspect="1"/>
          </p:cNvPicPr>
          <p:nvPr/>
        </p:nvPicPr>
        <p:blipFill>
          <a:blip r:embed="rId3"/>
          <a:stretch>
            <a:fillRect/>
          </a:stretch>
        </p:blipFill>
        <p:spPr>
          <a:xfrm>
            <a:off x="658579" y="636105"/>
            <a:ext cx="8886600" cy="489546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50"/>
          <p:cNvPicPr preferRelativeResize="0"/>
          <p:nvPr/>
        </p:nvPicPr>
        <p:blipFill rotWithShape="1">
          <a:blip r:embed="rId3">
            <a:alphaModFix/>
          </a:blip>
          <a:srcRect/>
          <a:stretch/>
        </p:blipFill>
        <p:spPr>
          <a:xfrm>
            <a:off x="1358950" y="829821"/>
            <a:ext cx="7485069" cy="4555381"/>
          </a:xfrm>
          <a:prstGeom prst="rect">
            <a:avLst/>
          </a:prstGeom>
          <a:noFill/>
          <a:ln>
            <a:noFill/>
          </a:ln>
        </p:spPr>
      </p:pic>
      <p:sp>
        <p:nvSpPr>
          <p:cNvPr id="394" name="Google Shape;394;p50"/>
          <p:cNvSpPr txBox="1"/>
          <p:nvPr/>
        </p:nvSpPr>
        <p:spPr>
          <a:xfrm>
            <a:off x="1131822" y="138979"/>
            <a:ext cx="8413357" cy="497126"/>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s-CR" sz="3200" b="0" i="0" u="none" strike="noStrike" cap="none">
                <a:solidFill>
                  <a:srgbClr val="002060"/>
                </a:solidFill>
                <a:latin typeface="Calibri"/>
                <a:ea typeface="Calibri"/>
                <a:cs typeface="Calibri"/>
                <a:sym typeface="Calibri"/>
              </a:rPr>
              <a:t>5.4 Variación de metas vinculadas 2018-2019</a:t>
            </a:r>
            <a:endParaRPr/>
          </a:p>
        </p:txBody>
      </p:sp>
      <p:sp>
        <p:nvSpPr>
          <p:cNvPr id="395" name="Google Shape;395;p50"/>
          <p:cNvSpPr/>
          <p:nvPr/>
        </p:nvSpPr>
        <p:spPr>
          <a:xfrm>
            <a:off x="-1" y="0"/>
            <a:ext cx="628651" cy="56705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 name="Elipse 1">
            <a:extLst>
              <a:ext uri="{FF2B5EF4-FFF2-40B4-BE49-F238E27FC236}">
                <a16:creationId xmlns:a16="http://schemas.microsoft.com/office/drawing/2014/main" id="{7BF94943-59C8-4085-A13D-0BAC2A32ACC9}"/>
              </a:ext>
            </a:extLst>
          </p:cNvPr>
          <p:cNvSpPr/>
          <p:nvPr/>
        </p:nvSpPr>
        <p:spPr>
          <a:xfrm>
            <a:off x="6468035" y="3156697"/>
            <a:ext cx="988359" cy="830356"/>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solidFill>
                  <a:schemeClr val="tx1"/>
                </a:solidFill>
              </a:rPr>
              <a:t>79,3%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1"/>
          <p:cNvSpPr txBox="1">
            <a:spLocks noGrp="1"/>
          </p:cNvSpPr>
          <p:nvPr>
            <p:ph type="title"/>
          </p:nvPr>
        </p:nvSpPr>
        <p:spPr>
          <a:xfrm>
            <a:off x="1070450" y="2025200"/>
            <a:ext cx="8595900" cy="24303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002060"/>
              </a:buClr>
              <a:buSzPts val="4400"/>
              <a:buNone/>
            </a:pPr>
            <a:r>
              <a:rPr lang="es-CR" sz="3600" dirty="0">
                <a:solidFill>
                  <a:srgbClr val="002060"/>
                </a:solidFill>
                <a:latin typeface="Calibri"/>
                <a:ea typeface="Calibri"/>
                <a:cs typeface="Calibri"/>
                <a:sym typeface="Calibri"/>
                <a:hlinkClick r:id="rId3"/>
              </a:rPr>
              <a:t>5.5 Programas/Proyectos o Acciones TEC y CTLSC 2019, en Cumplimiento de los ODS</a:t>
            </a:r>
            <a:endParaRPr sz="3600" dirty="0">
              <a:solidFill>
                <a:srgbClr val="002060"/>
              </a:solidFill>
              <a:latin typeface="Calibri"/>
              <a:ea typeface="Calibri"/>
              <a:cs typeface="Calibri"/>
              <a:sym typeface="Calibri"/>
            </a:endParaRPr>
          </a:p>
        </p:txBody>
      </p:sp>
      <p:sp>
        <p:nvSpPr>
          <p:cNvPr id="401" name="Google Shape;401;p51"/>
          <p:cNvSpPr/>
          <p:nvPr/>
        </p:nvSpPr>
        <p:spPr>
          <a:xfrm>
            <a:off x="0"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 name="Google Shape;414;p53">
            <a:extLst>
              <a:ext uri="{FF2B5EF4-FFF2-40B4-BE49-F238E27FC236}">
                <a16:creationId xmlns:a16="http://schemas.microsoft.com/office/drawing/2014/main" id="{3F21E4F0-7547-4B4E-80FF-F66142A1B24D}"/>
              </a:ext>
            </a:extLst>
          </p:cNvPr>
          <p:cNvSpPr/>
          <p:nvPr/>
        </p:nvSpPr>
        <p:spPr>
          <a:xfrm>
            <a:off x="0"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aphicFrame>
        <p:nvGraphicFramePr>
          <p:cNvPr id="5" name="Diagrama 4">
            <a:extLst>
              <a:ext uri="{FF2B5EF4-FFF2-40B4-BE49-F238E27FC236}">
                <a16:creationId xmlns:a16="http://schemas.microsoft.com/office/drawing/2014/main" id="{1181359A-6690-47FA-B30E-1213ADF1BD08}"/>
              </a:ext>
            </a:extLst>
          </p:cNvPr>
          <p:cNvGraphicFramePr/>
          <p:nvPr>
            <p:extLst>
              <p:ext uri="{D42A27DB-BD31-4B8C-83A1-F6EECF244321}">
                <p14:modId xmlns:p14="http://schemas.microsoft.com/office/powerpoint/2010/main" val="3262781871"/>
              </p:ext>
            </p:extLst>
          </p:nvPr>
        </p:nvGraphicFramePr>
        <p:xfrm>
          <a:off x="7775760" y="4673647"/>
          <a:ext cx="2003614" cy="868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395;p50">
            <a:extLst>
              <a:ext uri="{FF2B5EF4-FFF2-40B4-BE49-F238E27FC236}">
                <a16:creationId xmlns:a16="http://schemas.microsoft.com/office/drawing/2014/main" id="{5BE7D463-EAB2-4571-B7A6-CCE593D1343E}"/>
              </a:ext>
            </a:extLst>
          </p:cNvPr>
          <p:cNvSpPr/>
          <p:nvPr/>
        </p:nvSpPr>
        <p:spPr>
          <a:xfrm>
            <a:off x="-1" y="0"/>
            <a:ext cx="628651" cy="56705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 name="Imagen 2">
            <a:extLst>
              <a:ext uri="{FF2B5EF4-FFF2-40B4-BE49-F238E27FC236}">
                <a16:creationId xmlns:a16="http://schemas.microsoft.com/office/drawing/2014/main" id="{05DE6E2C-790F-452C-9C68-E4043861677C}"/>
              </a:ext>
            </a:extLst>
          </p:cNvPr>
          <p:cNvPicPr>
            <a:picLocks noChangeAspect="1"/>
          </p:cNvPicPr>
          <p:nvPr/>
        </p:nvPicPr>
        <p:blipFill>
          <a:blip r:embed="rId8"/>
          <a:stretch>
            <a:fillRect/>
          </a:stretch>
        </p:blipFill>
        <p:spPr>
          <a:xfrm>
            <a:off x="661687" y="1424673"/>
            <a:ext cx="9413545" cy="1281952"/>
          </a:xfrm>
          <a:prstGeom prst="rect">
            <a:avLst/>
          </a:prstGeom>
        </p:spPr>
      </p:pic>
      <p:pic>
        <p:nvPicPr>
          <p:cNvPr id="7" name="Imagen 6">
            <a:extLst>
              <a:ext uri="{FF2B5EF4-FFF2-40B4-BE49-F238E27FC236}">
                <a16:creationId xmlns:a16="http://schemas.microsoft.com/office/drawing/2014/main" id="{EA2D38A0-0FC6-417C-98A3-6BFA2D634898}"/>
              </a:ext>
            </a:extLst>
          </p:cNvPr>
          <p:cNvPicPr>
            <a:picLocks noChangeAspect="1"/>
          </p:cNvPicPr>
          <p:nvPr/>
        </p:nvPicPr>
        <p:blipFill>
          <a:blip r:embed="rId9"/>
          <a:stretch>
            <a:fillRect/>
          </a:stretch>
        </p:blipFill>
        <p:spPr>
          <a:xfrm>
            <a:off x="694943" y="2835275"/>
            <a:ext cx="9347035" cy="1231976"/>
          </a:xfrm>
          <a:prstGeom prst="rect">
            <a:avLst/>
          </a:prstGeom>
        </p:spPr>
      </p:pic>
      <p:sp>
        <p:nvSpPr>
          <p:cNvPr id="8" name="CuadroTexto 7">
            <a:extLst>
              <a:ext uri="{FF2B5EF4-FFF2-40B4-BE49-F238E27FC236}">
                <a16:creationId xmlns:a16="http://schemas.microsoft.com/office/drawing/2014/main" id="{7485DD7D-80E9-4947-A0E0-9F8ABFEFE0E3}"/>
              </a:ext>
            </a:extLst>
          </p:cNvPr>
          <p:cNvSpPr txBox="1"/>
          <p:nvPr/>
        </p:nvSpPr>
        <p:spPr>
          <a:xfrm>
            <a:off x="936345" y="438413"/>
            <a:ext cx="8694115" cy="461665"/>
          </a:xfrm>
          <a:prstGeom prst="rect">
            <a:avLst/>
          </a:prstGeom>
          <a:noFill/>
        </p:spPr>
        <p:txBody>
          <a:bodyPr wrap="square" rtlCol="0">
            <a:spAutoFit/>
          </a:bodyPr>
          <a:lstStyle/>
          <a:p>
            <a:pPr algn="ctr"/>
            <a:r>
              <a:rPr lang="es-CR" sz="2400" b="1" dirty="0">
                <a:solidFill>
                  <a:srgbClr val="002060"/>
                </a:solidFill>
                <a:effectLst>
                  <a:outerShdw blurRad="38100" dist="38100" dir="2700000" algn="tl">
                    <a:srgbClr val="000000">
                      <a:alpha val="43137"/>
                    </a:srgbClr>
                  </a:outerShdw>
                </a:effectLst>
              </a:rPr>
              <a:t>Acciones del CTLSC 2019, según 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3"/>
          <p:cNvSpPr txBox="1"/>
          <p:nvPr/>
        </p:nvSpPr>
        <p:spPr>
          <a:xfrm>
            <a:off x="551812" y="816288"/>
            <a:ext cx="9132945" cy="4701507"/>
          </a:xfrm>
          <a:prstGeom prst="rect">
            <a:avLst/>
          </a:prstGeom>
          <a:noFill/>
          <a:ln>
            <a:noFill/>
          </a:ln>
        </p:spPr>
        <p:txBody>
          <a:bodyPr spcFirstLastPara="1" wrap="square" lIns="91425" tIns="91425" rIns="91425" bIns="91425" anchor="t" anchorCtr="0">
            <a:noAutofit/>
          </a:bodyPr>
          <a:lstStyle/>
          <a:p>
            <a:pPr marL="139700" marR="0" lvl="0" algn="l" rtl="0">
              <a:lnSpc>
                <a:spcPct val="100000"/>
              </a:lnSpc>
              <a:spcBef>
                <a:spcPts val="0"/>
              </a:spcBef>
              <a:spcAft>
                <a:spcPts val="0"/>
              </a:spcAft>
              <a:buClr>
                <a:srgbClr val="000000"/>
              </a:buClr>
              <a:buSzPts val="1400"/>
            </a:pPr>
            <a:r>
              <a:rPr lang="es-CR" sz="1200" b="1" dirty="0">
                <a:solidFill>
                  <a:schemeClr val="tx1"/>
                </a:solidFill>
                <a:effectLst>
                  <a:outerShdw blurRad="38100" dist="38100" dir="2700000" algn="tl">
                    <a:srgbClr val="000000">
                      <a:alpha val="43137"/>
                    </a:srgbClr>
                  </a:outerShdw>
                </a:effectLst>
              </a:rPr>
              <a:t>CTLSC:</a:t>
            </a:r>
            <a:endParaRPr sz="1200" b="1" i="0" u="none" strike="noStrike" cap="none" dirty="0">
              <a:solidFill>
                <a:schemeClr val="tx1"/>
              </a:solidFill>
              <a:effectLst>
                <a:outerShdw blurRad="38100" dist="38100" dir="2700000" algn="tl">
                  <a:srgbClr val="000000">
                    <a:alpha val="43137"/>
                  </a:srgbClr>
                </a:outerShdw>
              </a:effectLst>
              <a:sym typeface="Arial"/>
            </a:endParaRPr>
          </a:p>
          <a:p>
            <a:pPr marL="311150" lvl="0" indent="-171450">
              <a:buSzPts val="1400"/>
              <a:buFont typeface="Arial" panose="020B0604020202020204" pitchFamily="34" charset="0"/>
              <a:buChar char="•"/>
            </a:pPr>
            <a:r>
              <a:rPr lang="es-CR" dirty="0">
                <a:solidFill>
                  <a:schemeClr val="tx1"/>
                </a:solidFill>
              </a:rPr>
              <a:t>Proyectos de Extensión:</a:t>
            </a:r>
          </a:p>
          <a:p>
            <a:pPr marL="447675" lvl="5" indent="-180975">
              <a:buSzPts val="1400"/>
              <a:buFont typeface="Arial" panose="020B0604020202020204" pitchFamily="34" charset="0"/>
              <a:buChar char="•"/>
            </a:pPr>
            <a:r>
              <a:rPr lang="es-CR" dirty="0">
                <a:solidFill>
                  <a:schemeClr val="tx1"/>
                </a:solidFill>
              </a:rPr>
              <a:t>Red de colaboración en horticultura protegida de la Región Huetar Norte</a:t>
            </a:r>
          </a:p>
          <a:p>
            <a:pPr marL="447675" lvl="2" indent="-180975">
              <a:buSzPts val="1400"/>
              <a:buFont typeface="Arial" panose="020B0604020202020204" pitchFamily="34" charset="0"/>
              <a:buChar char="•"/>
            </a:pPr>
            <a:r>
              <a:rPr lang="es-CR" dirty="0">
                <a:solidFill>
                  <a:schemeClr val="tx1"/>
                </a:solidFill>
              </a:rPr>
              <a:t>Mejoramiento del espacio físico y del proceso de secado de pimienta en la planta procesadora de la Asociación de Productores de Pimienta de Sarapiquí, APROPISA</a:t>
            </a:r>
          </a:p>
          <a:p>
            <a:pPr marL="447675" lvl="2" indent="-180975">
              <a:buSzPts val="1400"/>
              <a:buFont typeface="Arial" panose="020B0604020202020204" pitchFamily="34" charset="0"/>
              <a:buChar char="•"/>
            </a:pPr>
            <a:r>
              <a:rPr lang="es-CR" dirty="0">
                <a:solidFill>
                  <a:schemeClr val="tx1"/>
                </a:solidFill>
              </a:rPr>
              <a:t>Establecimiento de un modelo de estandarización de los procesos productivos de las plantas procesadoras de lácteos de la Zona Norte</a:t>
            </a:r>
          </a:p>
          <a:p>
            <a:pPr marL="311150" indent="-171450">
              <a:buSzPts val="1400"/>
              <a:buFont typeface="Arial" panose="020B0604020202020204" pitchFamily="34" charset="0"/>
              <a:buChar char="•"/>
            </a:pPr>
            <a:r>
              <a:rPr lang="es-CR" dirty="0">
                <a:solidFill>
                  <a:schemeClr val="tx1"/>
                </a:solidFill>
              </a:rPr>
              <a:t>Proyectos de Investigación: </a:t>
            </a:r>
          </a:p>
          <a:p>
            <a:pPr marL="447675" indent="-180975">
              <a:buSzPts val="1400"/>
              <a:buFont typeface="Arial" panose="020B0604020202020204" pitchFamily="34" charset="0"/>
              <a:buChar char="•"/>
            </a:pPr>
            <a:r>
              <a:rPr lang="es-CR" dirty="0">
                <a:solidFill>
                  <a:schemeClr val="tx1"/>
                </a:solidFill>
              </a:rPr>
              <a:t>Aplicación de energía solar en los sistemas productivos agropecuarios de la zona norte de Costa Rica</a:t>
            </a:r>
          </a:p>
          <a:p>
            <a:pPr marL="447675" indent="-180975">
              <a:buSzPts val="1400"/>
              <a:buFont typeface="Arial" panose="020B0604020202020204" pitchFamily="34" charset="0"/>
              <a:buChar char="•"/>
            </a:pPr>
            <a:r>
              <a:rPr lang="es-CR" dirty="0">
                <a:solidFill>
                  <a:schemeClr val="tx1"/>
                </a:solidFill>
              </a:rPr>
              <a:t>Análisis de comunidades biológicas en suelos de plantaciones de piña en la Región Huetar Norte, como opción para controles alternativos de patologías</a:t>
            </a:r>
          </a:p>
          <a:p>
            <a:pPr marL="447675" indent="-180975">
              <a:buSzPts val="1400"/>
              <a:buFont typeface="Arial" panose="020B0604020202020204" pitchFamily="34" charset="0"/>
              <a:buChar char="•"/>
            </a:pPr>
            <a:r>
              <a:rPr lang="es-CR" dirty="0">
                <a:solidFill>
                  <a:schemeClr val="tx1"/>
                </a:solidFill>
              </a:rPr>
              <a:t>Herramientas biotecnológicas en vainilla para aumentar la resistencia a Fusarium </a:t>
            </a:r>
            <a:r>
              <a:rPr lang="es-CR" dirty="0" err="1">
                <a:solidFill>
                  <a:schemeClr val="tx1"/>
                </a:solidFill>
              </a:rPr>
              <a:t>oxysporum</a:t>
            </a:r>
            <a:endParaRPr lang="es-CR" dirty="0">
              <a:solidFill>
                <a:schemeClr val="tx1"/>
              </a:solidFill>
            </a:endParaRPr>
          </a:p>
          <a:p>
            <a:pPr marL="447675" indent="-180975">
              <a:buSzPts val="1400"/>
              <a:buFont typeface="Arial" panose="020B0604020202020204" pitchFamily="34" charset="0"/>
              <a:buChar char="•"/>
            </a:pPr>
            <a:r>
              <a:rPr lang="es-CR" dirty="0">
                <a:solidFill>
                  <a:schemeClr val="tx1"/>
                </a:solidFill>
              </a:rPr>
              <a:t>Desarrollo de la metodología de análisis integrado de semen en ganado </a:t>
            </a:r>
            <a:r>
              <a:rPr lang="es-CR" dirty="0" err="1">
                <a:solidFill>
                  <a:schemeClr val="tx1"/>
                </a:solidFill>
              </a:rPr>
              <a:t>Bos</a:t>
            </a:r>
            <a:r>
              <a:rPr lang="es-CR" dirty="0">
                <a:solidFill>
                  <a:schemeClr val="tx1"/>
                </a:solidFill>
              </a:rPr>
              <a:t> </a:t>
            </a:r>
            <a:r>
              <a:rPr lang="es-CR" dirty="0" err="1">
                <a:solidFill>
                  <a:schemeClr val="tx1"/>
                </a:solidFill>
              </a:rPr>
              <a:t>indicus</a:t>
            </a:r>
            <a:endParaRPr lang="es-CR" dirty="0">
              <a:solidFill>
                <a:schemeClr val="tx1"/>
              </a:solidFill>
            </a:endParaRPr>
          </a:p>
          <a:p>
            <a:pPr marL="311150" indent="-171450">
              <a:buSzPts val="1400"/>
              <a:buFont typeface="Arial" panose="020B0604020202020204" pitchFamily="34" charset="0"/>
              <a:buChar char="•"/>
            </a:pPr>
            <a:r>
              <a:rPr lang="es-CR" dirty="0">
                <a:solidFill>
                  <a:schemeClr val="tx1"/>
                </a:solidFill>
              </a:rPr>
              <a:t>Centro de Investigación y Desarrollo en Agricultura Sostenible para el Trópico Húmedo</a:t>
            </a:r>
          </a:p>
          <a:p>
            <a:pPr marL="311150" indent="-171450">
              <a:buSzPts val="1400"/>
              <a:buFont typeface="Arial" panose="020B0604020202020204" pitchFamily="34" charset="0"/>
              <a:buChar char="•"/>
            </a:pPr>
            <a:endParaRPr lang="es-CR" sz="1100" dirty="0">
              <a:solidFill>
                <a:schemeClr val="tx1"/>
              </a:solidFill>
            </a:endParaRPr>
          </a:p>
          <a:p>
            <a:pPr marL="139700" lvl="0">
              <a:buSzPts val="1400"/>
            </a:pPr>
            <a:r>
              <a:rPr lang="es-CR" sz="1200" b="1" dirty="0">
                <a:solidFill>
                  <a:schemeClr val="tx1"/>
                </a:solidFill>
                <a:effectLst>
                  <a:outerShdw blurRad="38100" dist="38100" dir="2700000" algn="tl">
                    <a:srgbClr val="000000">
                      <a:alpha val="43137"/>
                    </a:srgbClr>
                  </a:outerShdw>
                </a:effectLst>
              </a:rPr>
              <a:t>TEC:</a:t>
            </a:r>
          </a:p>
          <a:p>
            <a:pPr marL="311150" lvl="0" indent="-171450">
              <a:buSzPts val="1400"/>
              <a:buFont typeface="Arial" panose="020B0604020202020204" pitchFamily="34" charset="0"/>
              <a:buChar char="•"/>
            </a:pPr>
            <a:r>
              <a:rPr lang="es-CR" sz="1100" dirty="0">
                <a:solidFill>
                  <a:schemeClr val="bg1">
                    <a:lumMod val="50000"/>
                  </a:schemeClr>
                </a:solidFill>
              </a:rPr>
              <a:t>Beca total con asistencia económica para estudiantes en el TEC (52%)</a:t>
            </a:r>
          </a:p>
          <a:p>
            <a:pPr marL="311150" lvl="0" indent="-171450">
              <a:buSzPts val="1400"/>
              <a:buFont typeface="Arial" panose="020B0604020202020204" pitchFamily="34" charset="0"/>
              <a:buChar char="•"/>
            </a:pPr>
            <a:r>
              <a:rPr lang="es-CR" sz="1100" dirty="0">
                <a:solidFill>
                  <a:schemeClr val="bg1">
                    <a:lumMod val="50000"/>
                  </a:schemeClr>
                </a:solidFill>
              </a:rPr>
              <a:t>Beneficios complementarios (48%)</a:t>
            </a:r>
          </a:p>
          <a:p>
            <a:pPr marL="311150" lvl="0" indent="-171450">
              <a:buSzPts val="1400"/>
              <a:buFont typeface="Arial" panose="020B0604020202020204" pitchFamily="34" charset="0"/>
              <a:buChar char="•"/>
            </a:pPr>
            <a:r>
              <a:rPr lang="es-CR" sz="1100" dirty="0">
                <a:solidFill>
                  <a:schemeClr val="bg1">
                    <a:lumMod val="50000"/>
                  </a:schemeClr>
                </a:solidFill>
              </a:rPr>
              <a:t>Fondo Solidario de Desarrollo Estudiantil</a:t>
            </a:r>
          </a:p>
          <a:p>
            <a:pPr marL="311150" lvl="0" indent="-171450">
              <a:buSzPts val="1400"/>
              <a:buFont typeface="Arial" panose="020B0604020202020204" pitchFamily="34" charset="0"/>
              <a:buChar char="•"/>
            </a:pPr>
            <a:r>
              <a:rPr lang="es-CR" sz="1100" dirty="0">
                <a:solidFill>
                  <a:schemeClr val="bg1">
                    <a:lumMod val="50000"/>
                  </a:schemeClr>
                </a:solidFill>
              </a:rPr>
              <a:t>Programa de Admisión Restringida (PAR) → 4%</a:t>
            </a:r>
          </a:p>
          <a:p>
            <a:pPr marL="311150" lvl="0" indent="-171450">
              <a:buSzPts val="1400"/>
              <a:buFont typeface="Arial" panose="020B0604020202020204" pitchFamily="34" charset="0"/>
              <a:buChar char="•"/>
            </a:pPr>
            <a:r>
              <a:rPr lang="es-CR" sz="1100" dirty="0">
                <a:solidFill>
                  <a:schemeClr val="bg1">
                    <a:lumMod val="50000"/>
                  </a:schemeClr>
                </a:solidFill>
              </a:rPr>
              <a:t>Sala de Lactancia</a:t>
            </a:r>
          </a:p>
          <a:p>
            <a:pPr marL="311150" lvl="0" indent="-171450">
              <a:buSzPts val="1400"/>
              <a:buFont typeface="Arial" panose="020B0604020202020204" pitchFamily="34" charset="0"/>
              <a:buChar char="•"/>
            </a:pPr>
            <a:r>
              <a:rPr lang="es-CR" sz="1100" dirty="0">
                <a:solidFill>
                  <a:schemeClr val="bg1">
                    <a:lumMod val="50000"/>
                  </a:schemeClr>
                </a:solidFill>
              </a:rPr>
              <a:t>Fortalecimiento del acceso de estudiantes indígenas provenientes de Pueblos y Territorios Indígenas al TEC</a:t>
            </a:r>
          </a:p>
          <a:p>
            <a:pPr marL="311150" lvl="0" indent="-171450">
              <a:buSzPts val="1400"/>
              <a:buFont typeface="Arial" panose="020B0604020202020204" pitchFamily="34" charset="0"/>
              <a:buChar char="•"/>
            </a:pPr>
            <a:r>
              <a:rPr lang="es-CR" sz="1100" dirty="0">
                <a:solidFill>
                  <a:schemeClr val="bg1">
                    <a:lumMod val="50000"/>
                  </a:schemeClr>
                </a:solidFill>
              </a:rPr>
              <a:t>Coordinación de la Red Costarricense para Disminución de pérdida y desperdicio de alimentos</a:t>
            </a:r>
          </a:p>
        </p:txBody>
      </p:sp>
      <p:sp>
        <p:nvSpPr>
          <p:cNvPr id="414" name="Google Shape;414;p53"/>
          <p:cNvSpPr/>
          <p:nvPr/>
        </p:nvSpPr>
        <p:spPr>
          <a:xfrm>
            <a:off x="0"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aphicFrame>
        <p:nvGraphicFramePr>
          <p:cNvPr id="6" name="Diagrama 5">
            <a:extLst>
              <a:ext uri="{FF2B5EF4-FFF2-40B4-BE49-F238E27FC236}">
                <a16:creationId xmlns:a16="http://schemas.microsoft.com/office/drawing/2014/main" id="{37D7AD2E-0896-41D9-A37F-1EA1380D7FDF}"/>
              </a:ext>
            </a:extLst>
          </p:cNvPr>
          <p:cNvGraphicFramePr/>
          <p:nvPr>
            <p:extLst>
              <p:ext uri="{D42A27DB-BD31-4B8C-83A1-F6EECF244321}">
                <p14:modId xmlns:p14="http://schemas.microsoft.com/office/powerpoint/2010/main" val="904851699"/>
              </p:ext>
            </p:extLst>
          </p:nvPr>
        </p:nvGraphicFramePr>
        <p:xfrm>
          <a:off x="8069559" y="4802397"/>
          <a:ext cx="2003614" cy="868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Google Shape;421;p54">
            <a:extLst>
              <a:ext uri="{FF2B5EF4-FFF2-40B4-BE49-F238E27FC236}">
                <a16:creationId xmlns:a16="http://schemas.microsoft.com/office/drawing/2014/main" id="{A3C1FFB5-1FC9-4A63-9D40-51AF0C02CAFF}"/>
              </a:ext>
            </a:extLst>
          </p:cNvPr>
          <p:cNvSpPr/>
          <p:nvPr/>
        </p:nvSpPr>
        <p:spPr>
          <a:xfrm>
            <a:off x="7452" y="0"/>
            <a:ext cx="628651" cy="56705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15" name="Google Shape;415;p53"/>
          <p:cNvPicPr preferRelativeResize="0"/>
          <p:nvPr/>
        </p:nvPicPr>
        <p:blipFill rotWithShape="1">
          <a:blip r:embed="rId8">
            <a:alphaModFix/>
          </a:blip>
          <a:srcRect/>
          <a:stretch/>
        </p:blipFill>
        <p:spPr>
          <a:xfrm>
            <a:off x="227100" y="89503"/>
            <a:ext cx="9700974" cy="7681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13">
                                            <p:txEl>
                                              <p:pRg st="12" end="1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3">
                                            <p:txEl>
                                              <p:pRg st="13" end="13"/>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13">
                                            <p:txEl>
                                              <p:pRg st="14" end="14"/>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13">
                                            <p:txEl>
                                              <p:pRg st="15" end="1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13">
                                            <p:txEl>
                                              <p:pRg st="16" end="16"/>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13">
                                            <p:txEl>
                                              <p:pRg st="17" end="17"/>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13">
                                            <p:txEl>
                                              <p:pRg st="18" end="18"/>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1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FFD1B-1792-4D1D-8E7F-DCF9260B05DA}"/>
              </a:ext>
            </a:extLst>
          </p:cNvPr>
          <p:cNvSpPr>
            <a:spLocks noGrp="1"/>
          </p:cNvSpPr>
          <p:nvPr>
            <p:ph type="title"/>
          </p:nvPr>
        </p:nvSpPr>
        <p:spPr>
          <a:xfrm>
            <a:off x="900222" y="225720"/>
            <a:ext cx="8673977" cy="946440"/>
          </a:xfrm>
        </p:spPr>
        <p:txBody>
          <a:bodyPr/>
          <a:lstStyle/>
          <a:p>
            <a:r>
              <a:rPr lang="es-CR" dirty="0">
                <a:solidFill>
                  <a:srgbClr val="002060"/>
                </a:solidFill>
                <a:latin typeface="Calibri"/>
                <a:cs typeface="Calibri"/>
              </a:rPr>
              <a:t>Metas con más acciones:</a:t>
            </a:r>
            <a:endParaRPr lang="es-CR" dirty="0"/>
          </a:p>
        </p:txBody>
      </p:sp>
      <p:sp>
        <p:nvSpPr>
          <p:cNvPr id="3" name="Marcador de texto 2">
            <a:extLst>
              <a:ext uri="{FF2B5EF4-FFF2-40B4-BE49-F238E27FC236}">
                <a16:creationId xmlns:a16="http://schemas.microsoft.com/office/drawing/2014/main" id="{2DD563E5-D7E7-4CBE-B5C3-FF0D12EF0988}"/>
              </a:ext>
            </a:extLst>
          </p:cNvPr>
          <p:cNvSpPr>
            <a:spLocks noGrp="1"/>
          </p:cNvSpPr>
          <p:nvPr>
            <p:ph type="body" idx="1"/>
          </p:nvPr>
        </p:nvSpPr>
        <p:spPr>
          <a:xfrm>
            <a:off x="900222" y="1326599"/>
            <a:ext cx="8673978" cy="3989319"/>
          </a:xfrm>
        </p:spPr>
        <p:txBody>
          <a:bodyPr/>
          <a:lstStyle/>
          <a:p>
            <a:r>
              <a:rPr lang="es-CR" sz="1800" dirty="0">
                <a:solidFill>
                  <a:schemeClr val="tx1"/>
                </a:solidFill>
              </a:rPr>
              <a:t>2.3 De aquí a 2030, duplicar la productividad agrícola y los ingresos de los productores de alimentos en pequeña escala, en particular las mujeres, los pueblos indígenas, los agricultores familiares, los ganaderos y los pescadores, entre otras cosas mediante un acceso seguro y equitativo a las tierras, a otros recursos e insumos de producción y a los conocimientos, los servicios financieros, los mercados y las oportunidades para añadir valor y obtener empleos no agrícolas (5)</a:t>
            </a:r>
          </a:p>
          <a:p>
            <a:r>
              <a:rPr lang="es-CR" sz="1800" dirty="0">
                <a:solidFill>
                  <a:schemeClr val="tx1"/>
                </a:solidFill>
              </a:rPr>
              <a:t>2.4 De aquí a 2030, asegurar la sostenibilidad de los sistemas de producción de alimentos y aplicar prácticas agrícolas resilientes que aumenten la productividad y la producción, contribuyan al mantenimiento de los ecosistemas, fortalezcan la capacidad de adaptación al cambio climático, los fenómenos meteorológicos extremos, las sequías, las inundaciones y otros desastres, y mejoren progresivamente la calidad de la tierra y el suelo (5)</a:t>
            </a:r>
          </a:p>
        </p:txBody>
      </p:sp>
      <p:sp>
        <p:nvSpPr>
          <p:cNvPr id="4" name="Google Shape;414;p53">
            <a:extLst>
              <a:ext uri="{FF2B5EF4-FFF2-40B4-BE49-F238E27FC236}">
                <a16:creationId xmlns:a16="http://schemas.microsoft.com/office/drawing/2014/main" id="{A371CB9F-0BF2-4767-A6E7-7042EB1F3EDB}"/>
              </a:ext>
            </a:extLst>
          </p:cNvPr>
          <p:cNvSpPr/>
          <p:nvPr/>
        </p:nvSpPr>
        <p:spPr>
          <a:xfrm>
            <a:off x="0"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890442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5"/>
          <p:cNvSpPr txBox="1"/>
          <p:nvPr/>
        </p:nvSpPr>
        <p:spPr>
          <a:xfrm>
            <a:off x="545500" y="827957"/>
            <a:ext cx="9535125" cy="4713843"/>
          </a:xfrm>
          <a:prstGeom prst="rect">
            <a:avLst/>
          </a:prstGeom>
          <a:noFill/>
          <a:ln>
            <a:noFill/>
          </a:ln>
        </p:spPr>
        <p:txBody>
          <a:bodyPr spcFirstLastPara="1" wrap="square" lIns="91425" tIns="91425" rIns="91425" bIns="91425" anchor="t" anchorCtr="0">
            <a:noAutofit/>
          </a:bodyPr>
          <a:lstStyle/>
          <a:p>
            <a:pPr marL="139700">
              <a:buSzPts val="1400"/>
            </a:pPr>
            <a:r>
              <a:rPr lang="es-CR" sz="1200" b="1" dirty="0">
                <a:solidFill>
                  <a:schemeClr val="tx1"/>
                </a:solidFill>
                <a:effectLst>
                  <a:outerShdw blurRad="38100" dist="38100" dir="2700000" algn="tl">
                    <a:srgbClr val="000000">
                      <a:alpha val="43137"/>
                    </a:srgbClr>
                  </a:outerShdw>
                </a:effectLst>
              </a:rPr>
              <a:t>CTLSC:</a:t>
            </a:r>
          </a:p>
          <a:p>
            <a:pPr marL="457200" marR="0" lvl="0" indent="-317500" algn="l" rtl="0">
              <a:lnSpc>
                <a:spcPct val="100000"/>
              </a:lnSpc>
              <a:spcBef>
                <a:spcPts val="0"/>
              </a:spcBef>
              <a:spcAft>
                <a:spcPts val="0"/>
              </a:spcAft>
              <a:buClr>
                <a:schemeClr val="dk1"/>
              </a:buClr>
              <a:buSzPts val="1400"/>
              <a:buFont typeface="Arial"/>
              <a:buChar char="●"/>
            </a:pPr>
            <a:r>
              <a:rPr lang="es-CR" b="0" i="0" u="none" strike="noStrike" cap="none" dirty="0">
                <a:solidFill>
                  <a:schemeClr val="dk1"/>
                </a:solidFill>
                <a:sym typeface="Arial"/>
              </a:rPr>
              <a:t>Oferta académica del TEC (Campus Central y Regional)</a:t>
            </a:r>
            <a:endParaRPr b="0" i="0" u="none" strike="noStrike" cap="none" dirty="0">
              <a:solidFill>
                <a:schemeClr val="dk1"/>
              </a:solidFill>
              <a:sym typeface="Arial"/>
            </a:endParaRPr>
          </a:p>
          <a:p>
            <a:pPr marL="457200" indent="-317500">
              <a:buClr>
                <a:schemeClr val="dk1"/>
              </a:buClr>
              <a:buSzPts val="1400"/>
              <a:buFont typeface="Arial"/>
              <a:buChar char="●"/>
            </a:pPr>
            <a:r>
              <a:rPr lang="es-CR" dirty="0">
                <a:solidFill>
                  <a:schemeClr val="tx1"/>
                </a:solidFill>
              </a:rPr>
              <a:t>Subcomisiones de trabajo en el tema de equiparación de oportunidades en cada campus y centros académicos del TEC</a:t>
            </a:r>
          </a:p>
          <a:p>
            <a:pPr marL="457200" indent="-317500">
              <a:buClr>
                <a:schemeClr val="dk1"/>
              </a:buClr>
              <a:buSzPts val="1400"/>
              <a:buFont typeface="Arial"/>
              <a:buChar char="●"/>
            </a:pPr>
            <a:r>
              <a:rPr lang="es-CR" dirty="0">
                <a:solidFill>
                  <a:schemeClr val="tx1"/>
                </a:solidFill>
              </a:rPr>
              <a:t>Proyectos de Extensión: </a:t>
            </a:r>
          </a:p>
          <a:p>
            <a:pPr marL="628650" lvl="1" indent="-180975">
              <a:buClr>
                <a:schemeClr val="dk1"/>
              </a:buClr>
              <a:buSzPts val="1400"/>
              <a:buFont typeface="Arial"/>
              <a:buChar char="●"/>
            </a:pPr>
            <a:r>
              <a:rPr lang="es-CR" dirty="0">
                <a:solidFill>
                  <a:schemeClr val="tx1"/>
                </a:solidFill>
              </a:rPr>
              <a:t>Programa para la gestión de proyectos y perfiles empresariales para jóvenes emprendedores de Cantón de San Carlos</a:t>
            </a:r>
          </a:p>
          <a:p>
            <a:pPr marL="628650" lvl="1" indent="-180975">
              <a:buClr>
                <a:schemeClr val="dk1"/>
              </a:buClr>
              <a:buSzPts val="1400"/>
              <a:buFont typeface="Arial"/>
              <a:buChar char="●"/>
            </a:pPr>
            <a:r>
              <a:rPr lang="es-CR" dirty="0">
                <a:solidFill>
                  <a:schemeClr val="tx1"/>
                </a:solidFill>
              </a:rPr>
              <a:t>Socialización de la Matemática en las comunidades cabeceras de los cantones de Los Chiles y Guatuso mediante actividades interactivas y artísticas</a:t>
            </a:r>
          </a:p>
          <a:p>
            <a:pPr marL="628650" lvl="1" indent="-180975">
              <a:buClr>
                <a:schemeClr val="dk1"/>
              </a:buClr>
              <a:buSzPts val="1400"/>
              <a:buFont typeface="Arial"/>
              <a:buChar char="●"/>
            </a:pPr>
            <a:r>
              <a:rPr lang="es-CR" dirty="0">
                <a:solidFill>
                  <a:schemeClr val="tx1"/>
                </a:solidFill>
              </a:rPr>
              <a:t>Aprendiendo de fuentes de energía y sus aplicaciones a través de la robótica</a:t>
            </a:r>
          </a:p>
          <a:p>
            <a:pPr marL="139700">
              <a:buClr>
                <a:schemeClr val="dk1"/>
              </a:buClr>
              <a:buSzPts val="1400"/>
            </a:pPr>
            <a:endParaRPr lang="es-CR" sz="1600" dirty="0">
              <a:solidFill>
                <a:schemeClr val="tx1"/>
              </a:solidFill>
            </a:endParaRPr>
          </a:p>
          <a:p>
            <a:pPr marL="139700">
              <a:buSzPts val="1400"/>
            </a:pPr>
            <a:r>
              <a:rPr lang="es-CR" sz="1200" b="1" dirty="0">
                <a:solidFill>
                  <a:schemeClr val="tx1"/>
                </a:solidFill>
                <a:effectLst>
                  <a:outerShdw blurRad="38100" dist="38100" dir="2700000" algn="tl">
                    <a:srgbClr val="000000">
                      <a:alpha val="43137"/>
                    </a:srgbClr>
                  </a:outerShdw>
                </a:effectLst>
              </a:rPr>
              <a:t>TEC:</a:t>
            </a:r>
          </a:p>
          <a:p>
            <a:pPr marL="457200" lvl="0" indent="-317500">
              <a:buClr>
                <a:schemeClr val="dk1"/>
              </a:buClr>
              <a:buSzPts val="1400"/>
              <a:buFont typeface="Arial"/>
              <a:buChar char="●"/>
            </a:pPr>
            <a:r>
              <a:rPr lang="es-CR" sz="1100" dirty="0">
                <a:solidFill>
                  <a:schemeClr val="bg1">
                    <a:lumMod val="50000"/>
                  </a:schemeClr>
                </a:solidFill>
              </a:rPr>
              <a:t>Programa de Servicios para estudiantes con Necesidades Educativas y Discapacidad</a:t>
            </a:r>
          </a:p>
          <a:p>
            <a:pPr marL="457200" indent="-317500">
              <a:buClr>
                <a:schemeClr val="dk1"/>
              </a:buClr>
              <a:buSzPts val="1400"/>
              <a:buFont typeface="Arial"/>
              <a:buChar char="●"/>
            </a:pPr>
            <a:r>
              <a:rPr lang="es-CR" sz="1100" dirty="0">
                <a:solidFill>
                  <a:schemeClr val="bg1">
                    <a:lumMod val="50000"/>
                  </a:schemeClr>
                </a:solidFill>
              </a:rPr>
              <a:t>Programa de Equiparación de Oportunidades</a:t>
            </a:r>
          </a:p>
          <a:p>
            <a:pPr marL="457200" marR="0" lvl="0" indent="-317500" algn="l" rtl="0">
              <a:lnSpc>
                <a:spcPct val="100000"/>
              </a:lnSpc>
              <a:spcBef>
                <a:spcPts val="0"/>
              </a:spcBef>
              <a:spcAft>
                <a:spcPts val="0"/>
              </a:spcAft>
              <a:buClr>
                <a:schemeClr val="dk1"/>
              </a:buClr>
              <a:buSzPts val="1400"/>
              <a:buFont typeface="Arial"/>
              <a:buChar char="●"/>
            </a:pPr>
            <a:r>
              <a:rPr lang="es-CR" sz="1100" b="0" i="0" u="none" strike="noStrike" cap="none" dirty="0">
                <a:solidFill>
                  <a:schemeClr val="bg1">
                    <a:lumMod val="50000"/>
                  </a:schemeClr>
                </a:solidFill>
                <a:sym typeface="Arial"/>
              </a:rPr>
              <a:t>TEC Emprende </a:t>
            </a:r>
            <a:r>
              <a:rPr lang="es-CR" sz="1100" b="0" i="0" u="none" strike="noStrike" cap="none" dirty="0" err="1">
                <a:solidFill>
                  <a:schemeClr val="bg1">
                    <a:lumMod val="50000"/>
                  </a:schemeClr>
                </a:solidFill>
                <a:sym typeface="Arial"/>
              </a:rPr>
              <a:t>Lab</a:t>
            </a:r>
            <a:r>
              <a:rPr lang="es-CR" sz="1100" b="0" i="0" u="none" strike="noStrike" cap="none" dirty="0">
                <a:solidFill>
                  <a:schemeClr val="bg1">
                    <a:lumMod val="50000"/>
                  </a:schemeClr>
                </a:solidFill>
                <a:sym typeface="Arial"/>
              </a:rPr>
              <a:t>, Reto i TEC, Feria de Negocios, Cátedra de Emprendedores</a:t>
            </a:r>
            <a:endParaRPr sz="1100" b="0" i="0" u="none" strike="noStrike" cap="none" dirty="0">
              <a:solidFill>
                <a:schemeClr val="bg1">
                  <a:lumMod val="50000"/>
                </a:schemeClr>
              </a:solidFil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s-CR" sz="1100" b="0" i="0" u="none" strike="noStrike" cap="none" dirty="0">
                <a:solidFill>
                  <a:schemeClr val="bg1">
                    <a:lumMod val="50000"/>
                  </a:schemeClr>
                </a:solidFill>
                <a:sym typeface="Arial"/>
              </a:rPr>
              <a:t>Acreditación de Programas Académicos (100%)</a:t>
            </a:r>
            <a:endParaRPr sz="1100" b="0" i="0" u="none" strike="noStrike" cap="none" dirty="0">
              <a:solidFill>
                <a:schemeClr val="bg1">
                  <a:lumMod val="50000"/>
                </a:schemeClr>
              </a:solidFil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s-CR" sz="1100" b="0" i="0" u="none" strike="noStrike" cap="none" dirty="0">
                <a:solidFill>
                  <a:schemeClr val="bg1">
                    <a:lumMod val="50000"/>
                  </a:schemeClr>
                </a:solidFill>
                <a:sym typeface="Arial"/>
              </a:rPr>
              <a:t>Ranking Global de Universidades QS (alcanzó estar en el percentil 74,9%)</a:t>
            </a:r>
            <a:endParaRPr sz="1100" b="0" i="0" u="none" strike="noStrike" cap="none" dirty="0">
              <a:solidFill>
                <a:schemeClr val="bg1">
                  <a:lumMod val="50000"/>
                </a:schemeClr>
              </a:solidFil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s-CR" sz="1100" b="0" i="0" u="none" strike="noStrike" cap="none" dirty="0">
                <a:solidFill>
                  <a:schemeClr val="bg1">
                    <a:lumMod val="50000"/>
                  </a:schemeClr>
                </a:solidFill>
                <a:sym typeface="Arial"/>
              </a:rPr>
              <a:t>Grupo Interdepartamental de atracción, permanencia, e inserción de las mujeres en carreras de ingeniería</a:t>
            </a:r>
            <a:endParaRPr sz="1100" b="0" i="0" u="none" strike="noStrike" cap="none" dirty="0">
              <a:solidFill>
                <a:schemeClr val="bg1">
                  <a:lumMod val="50000"/>
                </a:schemeClr>
              </a:solidFil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s-CR" sz="1100" b="0" i="0" u="none" strike="noStrike" cap="none" dirty="0">
                <a:solidFill>
                  <a:schemeClr val="bg1">
                    <a:lumMod val="50000"/>
                  </a:schemeClr>
                </a:solidFill>
                <a:sym typeface="Arial"/>
              </a:rPr>
              <a:t>Proyectos de investigación relacionados</a:t>
            </a:r>
            <a:endParaRPr sz="1100" b="0" i="0" u="none" strike="noStrike" cap="none" dirty="0">
              <a:solidFill>
                <a:schemeClr val="bg1">
                  <a:lumMod val="50000"/>
                </a:schemeClr>
              </a:solidFil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s-CR" sz="1100" b="0" i="0" u="none" strike="noStrike" cap="none" dirty="0">
                <a:solidFill>
                  <a:schemeClr val="bg1">
                    <a:lumMod val="50000"/>
                  </a:schemeClr>
                </a:solidFill>
                <a:sym typeface="Arial"/>
              </a:rPr>
              <a:t>Proyecto de Extensión relacionados</a:t>
            </a:r>
          </a:p>
          <a:p>
            <a:pPr marL="457200" marR="0" lvl="0" indent="-317500" algn="l" rtl="0">
              <a:lnSpc>
                <a:spcPct val="100000"/>
              </a:lnSpc>
              <a:spcBef>
                <a:spcPts val="0"/>
              </a:spcBef>
              <a:spcAft>
                <a:spcPts val="0"/>
              </a:spcAft>
              <a:buClr>
                <a:schemeClr val="dk1"/>
              </a:buClr>
              <a:buSzPts val="1400"/>
              <a:buFont typeface="Arial"/>
              <a:buChar char="●"/>
            </a:pPr>
            <a:r>
              <a:rPr lang="es-CR" sz="1100" dirty="0">
                <a:solidFill>
                  <a:schemeClr val="bg1">
                    <a:lumMod val="50000"/>
                  </a:schemeClr>
                </a:solidFill>
              </a:rPr>
              <a:t>Centros de Investigación relacionados…</a:t>
            </a:r>
            <a:endParaRPr sz="1100" b="0" i="0" u="none" strike="noStrike" cap="none" dirty="0">
              <a:solidFill>
                <a:schemeClr val="bg1">
                  <a:lumMod val="50000"/>
                </a:schemeClr>
              </a:solidFill>
              <a:sym typeface="Arial"/>
            </a:endParaRPr>
          </a:p>
        </p:txBody>
      </p:sp>
      <p:sp>
        <p:nvSpPr>
          <p:cNvPr id="4" name="Google Shape;414;p53">
            <a:extLst>
              <a:ext uri="{FF2B5EF4-FFF2-40B4-BE49-F238E27FC236}">
                <a16:creationId xmlns:a16="http://schemas.microsoft.com/office/drawing/2014/main" id="{3F21E4F0-7547-4B4E-80FF-F66142A1B24D}"/>
              </a:ext>
            </a:extLst>
          </p:cNvPr>
          <p:cNvSpPr/>
          <p:nvPr/>
        </p:nvSpPr>
        <p:spPr>
          <a:xfrm>
            <a:off x="0"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aphicFrame>
        <p:nvGraphicFramePr>
          <p:cNvPr id="5" name="Diagrama 4">
            <a:extLst>
              <a:ext uri="{FF2B5EF4-FFF2-40B4-BE49-F238E27FC236}">
                <a16:creationId xmlns:a16="http://schemas.microsoft.com/office/drawing/2014/main" id="{1181359A-6690-47FA-B30E-1213ADF1BD08}"/>
              </a:ext>
            </a:extLst>
          </p:cNvPr>
          <p:cNvGraphicFramePr/>
          <p:nvPr>
            <p:extLst>
              <p:ext uri="{D42A27DB-BD31-4B8C-83A1-F6EECF244321}">
                <p14:modId xmlns:p14="http://schemas.microsoft.com/office/powerpoint/2010/main" val="3620657843"/>
              </p:ext>
            </p:extLst>
          </p:nvPr>
        </p:nvGraphicFramePr>
        <p:xfrm>
          <a:off x="8026926" y="4745387"/>
          <a:ext cx="2003614" cy="868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395;p50">
            <a:extLst>
              <a:ext uri="{FF2B5EF4-FFF2-40B4-BE49-F238E27FC236}">
                <a16:creationId xmlns:a16="http://schemas.microsoft.com/office/drawing/2014/main" id="{5BE7D463-EAB2-4571-B7A6-CCE593D1343E}"/>
              </a:ext>
            </a:extLst>
          </p:cNvPr>
          <p:cNvSpPr/>
          <p:nvPr/>
        </p:nvSpPr>
        <p:spPr>
          <a:xfrm>
            <a:off x="-1" y="0"/>
            <a:ext cx="628651" cy="56705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29" name="Google Shape;429;p55"/>
          <p:cNvPicPr preferRelativeResize="0"/>
          <p:nvPr/>
        </p:nvPicPr>
        <p:blipFill rotWithShape="1">
          <a:blip r:embed="rId8">
            <a:alphaModFix/>
          </a:blip>
          <a:srcRect/>
          <a:stretch/>
        </p:blipFill>
        <p:spPr>
          <a:xfrm>
            <a:off x="107576" y="49619"/>
            <a:ext cx="9820637" cy="7783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8">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8">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8">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8">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8">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8">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8">
                                            <p:txEl>
                                              <p:pRg st="14" end="1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8">
                                            <p:txEl>
                                              <p:pRg st="15" end="1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8">
                                            <p:txEl>
                                              <p:pRg st="16" end="1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8">
                                            <p:txEl>
                                              <p:pRg st="17" end="1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B2F98-0BCB-4976-9C91-01BEA82E0F8A}"/>
              </a:ext>
            </a:extLst>
          </p:cNvPr>
          <p:cNvSpPr>
            <a:spLocks noGrp="1"/>
          </p:cNvSpPr>
          <p:nvPr>
            <p:ph type="title"/>
          </p:nvPr>
        </p:nvSpPr>
        <p:spPr>
          <a:xfrm>
            <a:off x="889000" y="225720"/>
            <a:ext cx="8685200" cy="946440"/>
          </a:xfrm>
        </p:spPr>
        <p:txBody>
          <a:bodyPr/>
          <a:lstStyle/>
          <a:p>
            <a:pPr>
              <a:buClr>
                <a:srgbClr val="002060"/>
              </a:buClr>
              <a:buSzPts val="4400"/>
            </a:pPr>
            <a:r>
              <a:rPr lang="es-CR" sz="3600" dirty="0">
                <a:solidFill>
                  <a:srgbClr val="002060"/>
                </a:solidFill>
                <a:latin typeface="Calibri"/>
                <a:cs typeface="Calibri"/>
              </a:rPr>
              <a:t>Meta con más acciones:</a:t>
            </a:r>
          </a:p>
        </p:txBody>
      </p:sp>
      <p:sp>
        <p:nvSpPr>
          <p:cNvPr id="3" name="Marcador de texto 2">
            <a:extLst>
              <a:ext uri="{FF2B5EF4-FFF2-40B4-BE49-F238E27FC236}">
                <a16:creationId xmlns:a16="http://schemas.microsoft.com/office/drawing/2014/main" id="{AB99B878-55F3-4BD1-8653-0AC1EBEB2B82}"/>
              </a:ext>
            </a:extLst>
          </p:cNvPr>
          <p:cNvSpPr>
            <a:spLocks noGrp="1"/>
          </p:cNvSpPr>
          <p:nvPr>
            <p:ph type="body" idx="1"/>
          </p:nvPr>
        </p:nvSpPr>
        <p:spPr>
          <a:xfrm>
            <a:off x="889000" y="1326599"/>
            <a:ext cx="8685200" cy="3880831"/>
          </a:xfrm>
        </p:spPr>
        <p:txBody>
          <a:bodyPr/>
          <a:lstStyle/>
          <a:p>
            <a:r>
              <a:rPr lang="es-CR" sz="2400" dirty="0">
                <a:solidFill>
                  <a:schemeClr val="tx1"/>
                </a:solidFill>
              </a:rPr>
              <a:t>4.4 De aquí a 2030, aumentar considerablemente el número de jóvenes y adultos que tienen las competencias necesarias, en particular técnicas y profesionales, para acceder al empleo, el trabajo decente y el emprendimiento (6)</a:t>
            </a:r>
            <a:endParaRPr lang="es-CR" sz="2400" dirty="0">
              <a:solidFill>
                <a:schemeClr val="tx1"/>
              </a:solidFill>
              <a:latin typeface="Calibri" panose="020F0502020204030204" pitchFamily="34" charset="0"/>
            </a:endParaRPr>
          </a:p>
        </p:txBody>
      </p:sp>
      <p:sp>
        <p:nvSpPr>
          <p:cNvPr id="4" name="Google Shape;401;p51">
            <a:extLst>
              <a:ext uri="{FF2B5EF4-FFF2-40B4-BE49-F238E27FC236}">
                <a16:creationId xmlns:a16="http://schemas.microsoft.com/office/drawing/2014/main" id="{1709EBE3-D5E2-45A5-95CE-EBB56C6E6829}"/>
              </a:ext>
            </a:extLst>
          </p:cNvPr>
          <p:cNvSpPr/>
          <p:nvPr/>
        </p:nvSpPr>
        <p:spPr>
          <a:xfrm>
            <a:off x="0"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13430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0"/>
          <p:cNvSpPr txBox="1"/>
          <p:nvPr/>
        </p:nvSpPr>
        <p:spPr>
          <a:xfrm>
            <a:off x="701749" y="978600"/>
            <a:ext cx="9189050" cy="4563199"/>
          </a:xfrm>
          <a:prstGeom prst="rect">
            <a:avLst/>
          </a:prstGeom>
          <a:noFill/>
          <a:ln>
            <a:noFill/>
          </a:ln>
        </p:spPr>
        <p:txBody>
          <a:bodyPr spcFirstLastPara="1" wrap="square" lIns="91425" tIns="91425" rIns="91425" bIns="91425" anchor="t" anchorCtr="0">
            <a:noAutofit/>
          </a:bodyPr>
          <a:lstStyle/>
          <a:p>
            <a:pPr marL="139700" lvl="0">
              <a:buSzPts val="1400"/>
            </a:pPr>
            <a:r>
              <a:rPr lang="es-CR" sz="1200" b="1" dirty="0">
                <a:solidFill>
                  <a:schemeClr val="tx1"/>
                </a:solidFill>
                <a:effectLst>
                  <a:outerShdw blurRad="38100" dist="38100" dir="2700000" algn="tl">
                    <a:srgbClr val="000000">
                      <a:alpha val="43137"/>
                    </a:srgbClr>
                  </a:outerShdw>
                </a:effectLst>
              </a:rPr>
              <a:t>CTLSC:</a:t>
            </a:r>
          </a:p>
          <a:p>
            <a:pPr marL="457200" lvl="0" indent="-317500">
              <a:buClr>
                <a:schemeClr val="dk1"/>
              </a:buClr>
              <a:buSzPts val="1400"/>
              <a:buFont typeface="Arial"/>
              <a:buChar char="●"/>
            </a:pPr>
            <a:r>
              <a:rPr lang="es-CR" dirty="0">
                <a:solidFill>
                  <a:schemeClr val="dk1"/>
                </a:solidFill>
              </a:rPr>
              <a:t>Proyectos de Investigación:</a:t>
            </a:r>
          </a:p>
          <a:p>
            <a:pPr marL="628650" lvl="1" indent="-180975">
              <a:buClr>
                <a:schemeClr val="dk1"/>
              </a:buClr>
              <a:buSzPts val="1400"/>
              <a:buFont typeface="Arial"/>
              <a:buChar char="●"/>
            </a:pPr>
            <a:r>
              <a:rPr lang="es-CR" dirty="0">
                <a:solidFill>
                  <a:schemeClr val="dk1"/>
                </a:solidFill>
              </a:rPr>
              <a:t>Innovación tecnológica para destinos turísticos inteligentes (</a:t>
            </a:r>
            <a:r>
              <a:rPr lang="es-CR" dirty="0" err="1">
                <a:solidFill>
                  <a:schemeClr val="dk1"/>
                </a:solidFill>
              </a:rPr>
              <a:t>InteliTur</a:t>
            </a:r>
            <a:r>
              <a:rPr lang="es-CR" dirty="0">
                <a:solidFill>
                  <a:schemeClr val="dk1"/>
                </a:solidFill>
              </a:rPr>
              <a:t>)</a:t>
            </a:r>
          </a:p>
          <a:p>
            <a:pPr marL="628650" lvl="1" indent="-180975">
              <a:buClr>
                <a:schemeClr val="dk1"/>
              </a:buClr>
              <a:buSzPts val="1400"/>
              <a:buFont typeface="Arial"/>
              <a:buChar char="●"/>
            </a:pPr>
            <a:r>
              <a:rPr lang="es-CR" dirty="0">
                <a:solidFill>
                  <a:schemeClr val="dk1"/>
                </a:solidFill>
              </a:rPr>
              <a:t>Geo </a:t>
            </a:r>
            <a:r>
              <a:rPr lang="es-CR" dirty="0" err="1">
                <a:solidFill>
                  <a:schemeClr val="dk1"/>
                </a:solidFill>
              </a:rPr>
              <a:t>ToroTur</a:t>
            </a:r>
            <a:r>
              <a:rPr lang="es-CR" dirty="0">
                <a:solidFill>
                  <a:schemeClr val="dk1"/>
                </a:solidFill>
              </a:rPr>
              <a:t> Geomática utilizando Toro DB aplicada al Turismo</a:t>
            </a:r>
          </a:p>
          <a:p>
            <a:pPr marL="457200" indent="-317500">
              <a:buClr>
                <a:schemeClr val="dk1"/>
              </a:buClr>
              <a:buSzPts val="1400"/>
              <a:buFont typeface="Arial"/>
              <a:buChar char="●"/>
            </a:pPr>
            <a:r>
              <a:rPr lang="es-CR" dirty="0">
                <a:solidFill>
                  <a:schemeClr val="dk1"/>
                </a:solidFill>
              </a:rPr>
              <a:t>Proyectos de Extensión:</a:t>
            </a:r>
          </a:p>
          <a:p>
            <a:pPr marL="628650" lvl="1" indent="-180975">
              <a:buClr>
                <a:schemeClr val="dk1"/>
              </a:buClr>
              <a:buSzPts val="1400"/>
              <a:buFont typeface="Arial"/>
              <a:buChar char="●"/>
            </a:pPr>
            <a:r>
              <a:rPr lang="es-CR" dirty="0">
                <a:solidFill>
                  <a:schemeClr val="dk1"/>
                </a:solidFill>
              </a:rPr>
              <a:t> Establecimiento de un modelo de estandarización de los procesos productivos de las plantas procesadoras de lácteos de la Zona Norte</a:t>
            </a:r>
          </a:p>
          <a:p>
            <a:pPr marL="628650" lvl="1" indent="-180975">
              <a:buClr>
                <a:schemeClr val="dk1"/>
              </a:buClr>
              <a:buSzPts val="1400"/>
              <a:buFont typeface="Arial"/>
              <a:buChar char="●"/>
            </a:pPr>
            <a:r>
              <a:rPr lang="es-CR" dirty="0">
                <a:solidFill>
                  <a:schemeClr val="dk1"/>
                </a:solidFill>
              </a:rPr>
              <a:t> Mejoramiento del espacio físico y del proceso de secado de pimienta en la planta procesadora de la Asociación de Productores de Pimienta de Sarapiquí, APROPISA</a:t>
            </a:r>
          </a:p>
          <a:p>
            <a:pPr marL="139700" marR="0" lvl="0" algn="l" rtl="0">
              <a:lnSpc>
                <a:spcPct val="100000"/>
              </a:lnSpc>
              <a:spcBef>
                <a:spcPts val="0"/>
              </a:spcBef>
              <a:spcAft>
                <a:spcPts val="0"/>
              </a:spcAft>
              <a:buClr>
                <a:schemeClr val="dk1"/>
              </a:buClr>
              <a:buSzPts val="1400"/>
            </a:pPr>
            <a:endParaRPr lang="es-CR" sz="2000" dirty="0">
              <a:solidFill>
                <a:schemeClr val="dk1"/>
              </a:solidFill>
            </a:endParaRPr>
          </a:p>
          <a:p>
            <a:pPr marL="139700" lvl="0">
              <a:buSzPts val="1400"/>
            </a:pPr>
            <a:r>
              <a:rPr lang="es-CR" sz="1200" b="1" dirty="0">
                <a:solidFill>
                  <a:schemeClr val="tx1"/>
                </a:solidFill>
                <a:effectLst>
                  <a:outerShdw blurRad="38100" dist="38100" dir="2700000" algn="tl">
                    <a:srgbClr val="000000">
                      <a:alpha val="43137"/>
                    </a:srgbClr>
                  </a:outerShdw>
                </a:effectLst>
              </a:rPr>
              <a:t>TEC:</a:t>
            </a:r>
          </a:p>
          <a:p>
            <a:pPr marL="311150" indent="-171450">
              <a:buSzPts val="1400"/>
              <a:buFont typeface="Arial" panose="020B0604020202020204" pitchFamily="34" charset="0"/>
              <a:buChar char="•"/>
            </a:pPr>
            <a:r>
              <a:rPr lang="es-CR" sz="1100" dirty="0">
                <a:solidFill>
                  <a:schemeClr val="bg1">
                    <a:lumMod val="50000"/>
                  </a:schemeClr>
                </a:solidFill>
              </a:rPr>
              <a:t>Programa de Fortalecimiento y Apoyo a los Agronegocios (175 familias indígenas de la Región Huetar Caribe), Diseño de Planta Agroindustrial, etc.</a:t>
            </a:r>
            <a:endParaRPr sz="1100" dirty="0">
              <a:solidFill>
                <a:schemeClr val="bg1">
                  <a:lumMod val="50000"/>
                </a:schemeClr>
              </a:solidFill>
            </a:endParaRPr>
          </a:p>
          <a:p>
            <a:pPr marL="311150" indent="-171450">
              <a:buSzPts val="1400"/>
              <a:buFont typeface="Arial" panose="020B0604020202020204" pitchFamily="34" charset="0"/>
              <a:buChar char="•"/>
            </a:pPr>
            <a:r>
              <a:rPr lang="es-CR" sz="1100" dirty="0">
                <a:solidFill>
                  <a:schemeClr val="bg1">
                    <a:lumMod val="50000"/>
                  </a:schemeClr>
                </a:solidFill>
              </a:rPr>
              <a:t>Inversión en  I+D: Al año 2019, el TEC invirtió un total de 4 969 842 231  en Investigación y Desarrollo, lo que representa una inversión equivalente al 7% del presupuesto institucional.</a:t>
            </a:r>
            <a:endParaRPr sz="1100" dirty="0">
              <a:solidFill>
                <a:schemeClr val="bg1">
                  <a:lumMod val="50000"/>
                </a:schemeClr>
              </a:solidFill>
            </a:endParaRPr>
          </a:p>
          <a:p>
            <a:pPr marL="311150" indent="-171450">
              <a:buSzPts val="1400"/>
              <a:buFont typeface="Arial" panose="020B0604020202020204" pitchFamily="34" charset="0"/>
              <a:buChar char="•"/>
            </a:pPr>
            <a:r>
              <a:rPr lang="es-CR" sz="1100" dirty="0">
                <a:solidFill>
                  <a:schemeClr val="bg1">
                    <a:lumMod val="50000"/>
                  </a:schemeClr>
                </a:solidFill>
              </a:rPr>
              <a:t>Especificaciones Técnicas Ambientales</a:t>
            </a:r>
            <a:endParaRPr sz="1100" dirty="0">
              <a:solidFill>
                <a:schemeClr val="bg1">
                  <a:lumMod val="50000"/>
                </a:schemeClr>
              </a:solidFill>
            </a:endParaRPr>
          </a:p>
          <a:p>
            <a:pPr marL="311150" indent="-171450">
              <a:buSzPts val="1400"/>
              <a:buFont typeface="Arial" panose="020B0604020202020204" pitchFamily="34" charset="0"/>
              <a:buChar char="•"/>
            </a:pPr>
            <a:r>
              <a:rPr lang="es-CR" sz="1100" dirty="0">
                <a:solidFill>
                  <a:schemeClr val="bg1">
                    <a:lumMod val="50000"/>
                  </a:schemeClr>
                </a:solidFill>
              </a:rPr>
              <a:t>Servicio de Internet para acceso a los diferentes sistemas a nivel Institucional</a:t>
            </a:r>
          </a:p>
          <a:p>
            <a:pPr marL="311150" indent="-171450">
              <a:buSzPts val="1400"/>
              <a:buFont typeface="Arial" panose="020B0604020202020204" pitchFamily="34" charset="0"/>
              <a:buChar char="•"/>
            </a:pPr>
            <a:r>
              <a:rPr lang="es-CR" sz="1100" dirty="0">
                <a:solidFill>
                  <a:schemeClr val="bg1">
                    <a:lumMod val="50000"/>
                  </a:schemeClr>
                </a:solidFill>
              </a:rPr>
              <a:t>Programas de Posgrados relacionados</a:t>
            </a:r>
          </a:p>
          <a:p>
            <a:pPr marL="311150" indent="-171450">
              <a:buSzPts val="1400"/>
              <a:buFont typeface="Arial" panose="020B0604020202020204" pitchFamily="34" charset="0"/>
              <a:buChar char="•"/>
            </a:pPr>
            <a:r>
              <a:rPr lang="es-CR" sz="1100" dirty="0">
                <a:solidFill>
                  <a:schemeClr val="bg1">
                    <a:lumMod val="50000"/>
                  </a:schemeClr>
                </a:solidFill>
              </a:rPr>
              <a:t>Proyectos de investigación relacionados.</a:t>
            </a:r>
          </a:p>
          <a:p>
            <a:pPr marL="311150" indent="-171450">
              <a:buSzPts val="1400"/>
              <a:buFont typeface="Arial" panose="020B0604020202020204" pitchFamily="34" charset="0"/>
              <a:buChar char="•"/>
            </a:pPr>
            <a:r>
              <a:rPr lang="es-CR" sz="1100" dirty="0">
                <a:solidFill>
                  <a:schemeClr val="bg1">
                    <a:lumMod val="50000"/>
                  </a:schemeClr>
                </a:solidFill>
              </a:rPr>
              <a:t>Proyectos de extensión relacionados. </a:t>
            </a:r>
          </a:p>
          <a:p>
            <a:pPr marL="311150" indent="-171450">
              <a:buSzPts val="1400"/>
              <a:buFont typeface="Arial" panose="020B0604020202020204" pitchFamily="34" charset="0"/>
              <a:buChar char="•"/>
            </a:pPr>
            <a:r>
              <a:rPr lang="es-CR" sz="1100" dirty="0">
                <a:solidFill>
                  <a:schemeClr val="bg1">
                    <a:lumMod val="50000"/>
                  </a:schemeClr>
                </a:solidFill>
              </a:rPr>
              <a:t>Centros de investigación relacionados. </a:t>
            </a:r>
          </a:p>
        </p:txBody>
      </p:sp>
      <p:sp>
        <p:nvSpPr>
          <p:cNvPr id="4" name="Google Shape;421;p54">
            <a:extLst>
              <a:ext uri="{FF2B5EF4-FFF2-40B4-BE49-F238E27FC236}">
                <a16:creationId xmlns:a16="http://schemas.microsoft.com/office/drawing/2014/main" id="{B08DB53D-DBDF-4C0F-9F2D-0BE6A4BEBA1B}"/>
              </a:ext>
            </a:extLst>
          </p:cNvPr>
          <p:cNvSpPr/>
          <p:nvPr/>
        </p:nvSpPr>
        <p:spPr>
          <a:xfrm>
            <a:off x="7452" y="0"/>
            <a:ext cx="628651" cy="56705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64" name="Google Shape;464;p60"/>
          <p:cNvPicPr preferRelativeResize="0"/>
          <p:nvPr/>
        </p:nvPicPr>
        <p:blipFill rotWithShape="1">
          <a:blip r:embed="rId3">
            <a:alphaModFix/>
          </a:blip>
          <a:srcRect/>
          <a:stretch/>
        </p:blipFill>
        <p:spPr>
          <a:xfrm>
            <a:off x="189825" y="128751"/>
            <a:ext cx="9700974" cy="748050"/>
          </a:xfrm>
          <a:prstGeom prst="rect">
            <a:avLst/>
          </a:prstGeom>
          <a:noFill/>
          <a:ln>
            <a:noFill/>
          </a:ln>
        </p:spPr>
      </p:pic>
      <p:graphicFrame>
        <p:nvGraphicFramePr>
          <p:cNvPr id="5" name="Diagrama 4">
            <a:extLst>
              <a:ext uri="{FF2B5EF4-FFF2-40B4-BE49-F238E27FC236}">
                <a16:creationId xmlns:a16="http://schemas.microsoft.com/office/drawing/2014/main" id="{9A3D1596-19A5-4FEA-AE55-E8599F4E4D7D}"/>
              </a:ext>
            </a:extLst>
          </p:cNvPr>
          <p:cNvGraphicFramePr/>
          <p:nvPr>
            <p:extLst>
              <p:ext uri="{D42A27DB-BD31-4B8C-83A1-F6EECF244321}">
                <p14:modId xmlns:p14="http://schemas.microsoft.com/office/powerpoint/2010/main" val="3738010914"/>
              </p:ext>
            </p:extLst>
          </p:nvPr>
        </p:nvGraphicFramePr>
        <p:xfrm>
          <a:off x="7775760" y="4673647"/>
          <a:ext cx="2003614" cy="8681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3">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3">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3">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63">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63">
                                            <p:txEl>
                                              <p:pRg st="13" end="1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3">
                                            <p:txEl>
                                              <p:pRg st="14" end="1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3">
                                            <p:txEl>
                                              <p:pRg st="15" end="1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D3EF95-CD7C-465D-B420-FF6B11F26248}"/>
              </a:ext>
            </a:extLst>
          </p:cNvPr>
          <p:cNvSpPr>
            <a:spLocks noGrp="1"/>
          </p:cNvSpPr>
          <p:nvPr>
            <p:ph type="title"/>
          </p:nvPr>
        </p:nvSpPr>
        <p:spPr>
          <a:xfrm>
            <a:off x="942752" y="225720"/>
            <a:ext cx="8631447" cy="946440"/>
          </a:xfrm>
        </p:spPr>
        <p:txBody>
          <a:bodyPr/>
          <a:lstStyle/>
          <a:p>
            <a:r>
              <a:rPr lang="es-CR" dirty="0">
                <a:solidFill>
                  <a:srgbClr val="002060"/>
                </a:solidFill>
                <a:latin typeface="Calibri"/>
                <a:cs typeface="Calibri"/>
              </a:rPr>
              <a:t>Meta con más acciones:</a:t>
            </a:r>
            <a:endParaRPr lang="es-CR" dirty="0"/>
          </a:p>
        </p:txBody>
      </p:sp>
      <p:sp>
        <p:nvSpPr>
          <p:cNvPr id="3" name="Marcador de texto 2">
            <a:extLst>
              <a:ext uri="{FF2B5EF4-FFF2-40B4-BE49-F238E27FC236}">
                <a16:creationId xmlns:a16="http://schemas.microsoft.com/office/drawing/2014/main" id="{98EE7D50-3B3B-45E5-A936-304886A28481}"/>
              </a:ext>
            </a:extLst>
          </p:cNvPr>
          <p:cNvSpPr>
            <a:spLocks noGrp="1"/>
          </p:cNvSpPr>
          <p:nvPr>
            <p:ph type="body" idx="1"/>
          </p:nvPr>
        </p:nvSpPr>
        <p:spPr>
          <a:xfrm>
            <a:off x="857692" y="1326599"/>
            <a:ext cx="8716507" cy="3694851"/>
          </a:xfrm>
        </p:spPr>
        <p:txBody>
          <a:bodyPr/>
          <a:lstStyle/>
          <a:p>
            <a:r>
              <a:rPr lang="es-CR" sz="2400" dirty="0">
                <a:solidFill>
                  <a:schemeClr val="tx1"/>
                </a:solidFill>
              </a:rPr>
              <a:t>9.5 Aumentar la investigación científica y mejorar la capacidad tecnológica de los sectores industriales de todos los países, en particular los países en desarrollo, entre otras cosas fomentando la innovación y aumentando considerablemente, de aquí a 2030, el número de personas que trabajan en investigación y desarrollo por millón de habitantes y los gastos de los sectores público y privado en investigación y desarrollo (4)</a:t>
            </a:r>
          </a:p>
        </p:txBody>
      </p:sp>
      <p:sp>
        <p:nvSpPr>
          <p:cNvPr id="4" name="Google Shape;414;p53">
            <a:extLst>
              <a:ext uri="{FF2B5EF4-FFF2-40B4-BE49-F238E27FC236}">
                <a16:creationId xmlns:a16="http://schemas.microsoft.com/office/drawing/2014/main" id="{D7F49DAF-AE5B-4745-9A12-1F35CAE02C53}"/>
              </a:ext>
            </a:extLst>
          </p:cNvPr>
          <p:cNvSpPr/>
          <p:nvPr/>
        </p:nvSpPr>
        <p:spPr>
          <a:xfrm>
            <a:off x="0"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037328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2"/>
          <p:cNvSpPr txBox="1">
            <a:spLocks noGrp="1"/>
          </p:cNvSpPr>
          <p:nvPr>
            <p:ph type="title"/>
          </p:nvPr>
        </p:nvSpPr>
        <p:spPr>
          <a:xfrm>
            <a:off x="693043" y="301906"/>
            <a:ext cx="8694539" cy="7691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060"/>
              </a:buClr>
              <a:buSzPts val="3600"/>
              <a:buFont typeface="Calibri"/>
              <a:buNone/>
            </a:pPr>
            <a:r>
              <a:rPr lang="es-CR" b="1" dirty="0">
                <a:solidFill>
                  <a:srgbClr val="002060"/>
                </a:solidFill>
              </a:rPr>
              <a:t>AGENDA:</a:t>
            </a:r>
            <a:endParaRPr dirty="0"/>
          </a:p>
        </p:txBody>
      </p:sp>
      <p:sp>
        <p:nvSpPr>
          <p:cNvPr id="164" name="Google Shape;164;p32"/>
          <p:cNvSpPr txBox="1">
            <a:spLocks noGrp="1"/>
          </p:cNvSpPr>
          <p:nvPr>
            <p:ph type="body" idx="1"/>
          </p:nvPr>
        </p:nvSpPr>
        <p:spPr>
          <a:xfrm>
            <a:off x="982133" y="1158154"/>
            <a:ext cx="8363115" cy="4112346"/>
          </a:xfrm>
          <a:prstGeom prst="rect">
            <a:avLst/>
          </a:prstGeom>
          <a:noFill/>
          <a:ln>
            <a:noFill/>
          </a:ln>
        </p:spPr>
        <p:txBody>
          <a:bodyPr spcFirstLastPara="1" wrap="square" lIns="91425" tIns="45700" rIns="91425" bIns="45700" anchor="t" anchorCtr="0">
            <a:noAutofit/>
          </a:bodyPr>
          <a:lstStyle/>
          <a:p>
            <a:pPr marL="514350" indent="-514350">
              <a:spcBef>
                <a:spcPts val="0"/>
              </a:spcBef>
              <a:buSzPts val="2300"/>
              <a:buFont typeface="Calibri"/>
              <a:buAutoNum type="arabicPeriod"/>
            </a:pPr>
            <a:r>
              <a:rPr lang="es-CR" sz="3200" b="1" dirty="0">
                <a:solidFill>
                  <a:schemeClr val="accent5">
                    <a:lumMod val="50000"/>
                  </a:schemeClr>
                </a:solidFill>
              </a:rPr>
              <a:t>Vistazo general (ODS y Agenda 2030)</a:t>
            </a:r>
          </a:p>
          <a:p>
            <a:pPr marL="514350" indent="-514350">
              <a:spcBef>
                <a:spcPts val="0"/>
              </a:spcBef>
              <a:buSzPts val="2300"/>
              <a:buFont typeface="Calibri"/>
              <a:buAutoNum type="arabicPeriod"/>
            </a:pPr>
            <a:r>
              <a:rPr lang="es-CR" sz="3200" b="1" dirty="0">
                <a:solidFill>
                  <a:schemeClr val="accent5">
                    <a:lumMod val="50000"/>
                  </a:schemeClr>
                </a:solidFill>
              </a:rPr>
              <a:t>Pacto Nacional por el avance de los ODS</a:t>
            </a:r>
            <a:endParaRPr sz="3200" b="1" dirty="0">
              <a:solidFill>
                <a:schemeClr val="accent5">
                  <a:lumMod val="50000"/>
                </a:schemeClr>
              </a:solidFill>
            </a:endParaRPr>
          </a:p>
          <a:p>
            <a:pPr marL="514350" indent="-514350">
              <a:spcBef>
                <a:spcPts val="827"/>
              </a:spcBef>
              <a:buSzPts val="2300"/>
              <a:buFont typeface="Calibri"/>
              <a:buAutoNum type="arabicPeriod"/>
            </a:pPr>
            <a:r>
              <a:rPr lang="es-CR" sz="3200" b="1" dirty="0">
                <a:solidFill>
                  <a:schemeClr val="accent5">
                    <a:lumMod val="50000"/>
                  </a:schemeClr>
                </a:solidFill>
              </a:rPr>
              <a:t>Plan Nacional de la Educación Superior</a:t>
            </a:r>
            <a:endParaRPr sz="3200" b="1" dirty="0">
              <a:solidFill>
                <a:schemeClr val="accent5">
                  <a:lumMod val="50000"/>
                </a:schemeClr>
              </a:solidFill>
            </a:endParaRPr>
          </a:p>
          <a:p>
            <a:pPr marL="514350" lvl="0" indent="-514350" algn="l" rtl="0">
              <a:lnSpc>
                <a:spcPct val="90000"/>
              </a:lnSpc>
              <a:spcBef>
                <a:spcPts val="827"/>
              </a:spcBef>
              <a:spcAft>
                <a:spcPts val="0"/>
              </a:spcAft>
              <a:buClr>
                <a:schemeClr val="dk1"/>
              </a:buClr>
              <a:buSzPts val="2300"/>
              <a:buFont typeface="Calibri"/>
              <a:buAutoNum type="arabicPeriod"/>
            </a:pPr>
            <a:r>
              <a:rPr lang="es-CR" sz="3200" b="1" dirty="0">
                <a:solidFill>
                  <a:schemeClr val="accent5">
                    <a:lumMod val="50000"/>
                  </a:schemeClr>
                </a:solidFill>
              </a:rPr>
              <a:t>Metodología para la obtención de la información</a:t>
            </a:r>
            <a:endParaRPr sz="3200" b="1" dirty="0">
              <a:solidFill>
                <a:schemeClr val="accent5">
                  <a:lumMod val="50000"/>
                </a:schemeClr>
              </a:solidFill>
            </a:endParaRPr>
          </a:p>
          <a:p>
            <a:pPr marL="514350" lvl="0" indent="-514350" algn="l" rtl="0">
              <a:lnSpc>
                <a:spcPct val="90000"/>
              </a:lnSpc>
              <a:spcBef>
                <a:spcPts val="827"/>
              </a:spcBef>
              <a:spcAft>
                <a:spcPts val="0"/>
              </a:spcAft>
              <a:buClr>
                <a:schemeClr val="dk1"/>
              </a:buClr>
              <a:buSzPts val="2300"/>
              <a:buFont typeface="Calibri"/>
              <a:buAutoNum type="arabicPeriod"/>
            </a:pPr>
            <a:r>
              <a:rPr lang="es-CR" sz="3200" b="1" dirty="0">
                <a:solidFill>
                  <a:schemeClr val="accent5">
                    <a:lumMod val="50000"/>
                  </a:schemeClr>
                </a:solidFill>
              </a:rPr>
              <a:t>Cumplimiento TEC a los ODS y del CTLSC</a:t>
            </a:r>
            <a:endParaRPr sz="3200" b="1" dirty="0">
              <a:solidFill>
                <a:schemeClr val="accent5">
                  <a:lumMod val="50000"/>
                </a:schemeClr>
              </a:solidFill>
            </a:endParaRPr>
          </a:p>
          <a:p>
            <a:pPr marL="514350" lvl="0" indent="-514350" algn="l" rtl="0">
              <a:lnSpc>
                <a:spcPct val="90000"/>
              </a:lnSpc>
              <a:spcBef>
                <a:spcPts val="827"/>
              </a:spcBef>
              <a:spcAft>
                <a:spcPts val="0"/>
              </a:spcAft>
              <a:buClr>
                <a:schemeClr val="dk1"/>
              </a:buClr>
              <a:buSzPts val="2300"/>
              <a:buFont typeface="Calibri"/>
              <a:buAutoNum type="arabicPeriod"/>
            </a:pPr>
            <a:r>
              <a:rPr lang="es-CR" sz="3200" b="1" dirty="0">
                <a:solidFill>
                  <a:schemeClr val="accent5">
                    <a:lumMod val="50000"/>
                  </a:schemeClr>
                </a:solidFill>
              </a:rPr>
              <a:t>Plantilla a presentar ante </a:t>
            </a:r>
            <a:r>
              <a:rPr lang="es-CR" sz="3200" b="1" dirty="0" err="1">
                <a:solidFill>
                  <a:schemeClr val="accent5">
                    <a:lumMod val="50000"/>
                  </a:schemeClr>
                </a:solidFill>
              </a:rPr>
              <a:t>Conare</a:t>
            </a:r>
            <a:endParaRPr sz="3200" b="1" dirty="0">
              <a:solidFill>
                <a:schemeClr val="accent5">
                  <a:lumMod val="50000"/>
                </a:schemeClr>
              </a:solidFill>
            </a:endParaRPr>
          </a:p>
          <a:p>
            <a:pPr marL="514350" lvl="0" indent="-514350" algn="l" rtl="0">
              <a:lnSpc>
                <a:spcPct val="90000"/>
              </a:lnSpc>
              <a:spcBef>
                <a:spcPts val="827"/>
              </a:spcBef>
              <a:spcAft>
                <a:spcPts val="0"/>
              </a:spcAft>
              <a:buClr>
                <a:schemeClr val="dk1"/>
              </a:buClr>
              <a:buSzPts val="2300"/>
              <a:buFont typeface="Calibri"/>
              <a:buAutoNum type="arabicPeriod"/>
            </a:pPr>
            <a:r>
              <a:rPr lang="es-CR" sz="3200" b="1" dirty="0">
                <a:solidFill>
                  <a:schemeClr val="accent5">
                    <a:lumMod val="50000"/>
                  </a:schemeClr>
                </a:solidFill>
              </a:rPr>
              <a:t>Acciones de mejora a nivel Institucional</a:t>
            </a:r>
            <a:endParaRPr sz="3200" b="1" dirty="0">
              <a:solidFill>
                <a:schemeClr val="accent5">
                  <a:lumMod val="50000"/>
                </a:schemeClr>
              </a:solidFill>
            </a:endParaRPr>
          </a:p>
          <a:p>
            <a:pPr marL="0" lvl="0" indent="0" algn="l" rtl="0">
              <a:lnSpc>
                <a:spcPct val="90000"/>
              </a:lnSpc>
              <a:spcBef>
                <a:spcPts val="827"/>
              </a:spcBef>
              <a:spcAft>
                <a:spcPts val="0"/>
              </a:spcAft>
              <a:buClr>
                <a:schemeClr val="dk1"/>
              </a:buClr>
              <a:buSzPts val="2315"/>
              <a:buNone/>
            </a:pPr>
            <a:endParaRPr sz="3200" dirty="0"/>
          </a:p>
        </p:txBody>
      </p:sp>
      <p:sp>
        <p:nvSpPr>
          <p:cNvPr id="165" name="Google Shape;165;p32"/>
          <p:cNvSpPr/>
          <p:nvPr/>
        </p:nvSpPr>
        <p:spPr>
          <a:xfrm>
            <a:off x="-1" y="0"/>
            <a:ext cx="628651" cy="5670550"/>
          </a:xfrm>
          <a:prstGeom prst="rect">
            <a:avLst/>
          </a:prstGeom>
          <a:solidFill>
            <a:srgbClr val="1F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9"/>
          <p:cNvSpPr txBox="1"/>
          <p:nvPr/>
        </p:nvSpPr>
        <p:spPr>
          <a:xfrm>
            <a:off x="555824" y="752899"/>
            <a:ext cx="9292110" cy="4868031"/>
          </a:xfrm>
          <a:prstGeom prst="rect">
            <a:avLst/>
          </a:prstGeom>
          <a:noFill/>
          <a:ln>
            <a:noFill/>
          </a:ln>
        </p:spPr>
        <p:txBody>
          <a:bodyPr spcFirstLastPara="1" wrap="square" lIns="91425" tIns="91425" rIns="91425" bIns="91425" anchor="t" anchorCtr="0">
            <a:noAutofit/>
          </a:bodyPr>
          <a:lstStyle/>
          <a:p>
            <a:pPr marL="139700" lvl="0">
              <a:buSzPts val="1400"/>
            </a:pPr>
            <a:r>
              <a:rPr lang="es-CR" sz="1200" b="1" dirty="0">
                <a:solidFill>
                  <a:schemeClr val="tx1"/>
                </a:solidFill>
                <a:effectLst>
                  <a:outerShdw blurRad="38100" dist="38100" dir="2700000" algn="tl">
                    <a:srgbClr val="000000">
                      <a:alpha val="43137"/>
                    </a:srgbClr>
                  </a:outerShdw>
                </a:effectLst>
              </a:rPr>
              <a:t>CTLSC:</a:t>
            </a:r>
          </a:p>
          <a:p>
            <a:pPr marL="457200" lvl="0" indent="-317500">
              <a:buClr>
                <a:schemeClr val="dk1"/>
              </a:buClr>
              <a:buSzPts val="1400"/>
              <a:buFont typeface="Arial"/>
              <a:buChar char="●"/>
            </a:pPr>
            <a:r>
              <a:rPr lang="es-CR" sz="1200" dirty="0">
                <a:solidFill>
                  <a:schemeClr val="dk1"/>
                </a:solidFill>
              </a:rPr>
              <a:t>Proyectos de Investigación:</a:t>
            </a:r>
          </a:p>
          <a:p>
            <a:pPr marL="628650" lvl="1" indent="-180975">
              <a:buClr>
                <a:schemeClr val="dk1"/>
              </a:buClr>
              <a:buSzPts val="1400"/>
              <a:buFont typeface="Arial"/>
              <a:buChar char="●"/>
            </a:pPr>
            <a:r>
              <a:rPr lang="es-CR" sz="1200" dirty="0">
                <a:solidFill>
                  <a:schemeClr val="dk1"/>
                </a:solidFill>
              </a:rPr>
              <a:t>Innovación tecnológica para destinos turísticos inteligentes (</a:t>
            </a:r>
            <a:r>
              <a:rPr lang="es-CR" sz="1200" dirty="0" err="1">
                <a:solidFill>
                  <a:schemeClr val="dk1"/>
                </a:solidFill>
              </a:rPr>
              <a:t>InteliTur</a:t>
            </a:r>
            <a:r>
              <a:rPr lang="es-CR" sz="1200" dirty="0">
                <a:solidFill>
                  <a:schemeClr val="dk1"/>
                </a:solidFill>
              </a:rPr>
              <a:t>)</a:t>
            </a:r>
          </a:p>
          <a:p>
            <a:pPr marL="628650" lvl="1" indent="-180975">
              <a:buClr>
                <a:schemeClr val="dk1"/>
              </a:buClr>
              <a:buSzPts val="1400"/>
              <a:buFont typeface="Arial"/>
              <a:buChar char="●"/>
            </a:pPr>
            <a:r>
              <a:rPr lang="es-CR" sz="1200" dirty="0">
                <a:solidFill>
                  <a:schemeClr val="dk1"/>
                </a:solidFill>
              </a:rPr>
              <a:t>Herramientas biotecnológicas en vainilla para aumentar la resistencia a Fusarium </a:t>
            </a:r>
            <a:r>
              <a:rPr lang="es-CR" sz="1200" dirty="0" err="1">
                <a:solidFill>
                  <a:schemeClr val="dk1"/>
                </a:solidFill>
              </a:rPr>
              <a:t>oxysporum</a:t>
            </a:r>
            <a:endParaRPr lang="es-CR" sz="1200" dirty="0">
              <a:solidFill>
                <a:schemeClr val="dk1"/>
              </a:solidFill>
            </a:endParaRPr>
          </a:p>
          <a:p>
            <a:pPr marL="628650" lvl="1" indent="-180975">
              <a:buClr>
                <a:schemeClr val="dk1"/>
              </a:buClr>
              <a:buSzPts val="1400"/>
              <a:buFont typeface="Arial"/>
              <a:buChar char="●"/>
            </a:pPr>
            <a:r>
              <a:rPr lang="es-CR" sz="1200" dirty="0">
                <a:solidFill>
                  <a:schemeClr val="dk1"/>
                </a:solidFill>
              </a:rPr>
              <a:t>Geo </a:t>
            </a:r>
            <a:r>
              <a:rPr lang="es-CR" sz="1200" dirty="0" err="1">
                <a:solidFill>
                  <a:schemeClr val="dk1"/>
                </a:solidFill>
              </a:rPr>
              <a:t>ToroTur</a:t>
            </a:r>
            <a:r>
              <a:rPr lang="es-CR" sz="1200" dirty="0">
                <a:solidFill>
                  <a:schemeClr val="dk1"/>
                </a:solidFill>
              </a:rPr>
              <a:t> Geomática utilizando Toro DB aplicada al Turismo</a:t>
            </a:r>
          </a:p>
          <a:p>
            <a:pPr marL="457200" indent="-317500">
              <a:buClr>
                <a:schemeClr val="dk1"/>
              </a:buClr>
              <a:buSzPts val="1400"/>
              <a:buFont typeface="Arial"/>
              <a:buChar char="●"/>
            </a:pPr>
            <a:r>
              <a:rPr lang="es-CR" sz="1200" dirty="0">
                <a:solidFill>
                  <a:schemeClr val="dk1"/>
                </a:solidFill>
              </a:rPr>
              <a:t>Proyectos de Extensión:</a:t>
            </a:r>
          </a:p>
          <a:p>
            <a:pPr marL="628650" lvl="1" indent="-180975">
              <a:buClr>
                <a:schemeClr val="dk1"/>
              </a:buClr>
              <a:buSzPts val="1400"/>
              <a:buFont typeface="Arial"/>
              <a:buChar char="●"/>
            </a:pPr>
            <a:r>
              <a:rPr lang="es-CR" sz="1200" dirty="0">
                <a:solidFill>
                  <a:schemeClr val="dk1"/>
                </a:solidFill>
              </a:rPr>
              <a:t> Establecimiento de un modelo de estandarización de los procesos productivos de las plantas procesadoras de lácteos de la Zona Norte</a:t>
            </a:r>
          </a:p>
          <a:p>
            <a:pPr marL="628650" lvl="1" indent="-180975">
              <a:buClr>
                <a:schemeClr val="dk1"/>
              </a:buClr>
              <a:buSzPts val="1400"/>
              <a:buFont typeface="Arial"/>
              <a:buChar char="●"/>
            </a:pPr>
            <a:r>
              <a:rPr lang="es-CR" sz="1200" dirty="0">
                <a:solidFill>
                  <a:schemeClr val="dk1"/>
                </a:solidFill>
              </a:rPr>
              <a:t>Dinámicas comunitarias de la Común-Unidad (Comunidad) de Caño Negro: Una mirada más allá del Refugio Mixto de Vida Silvestre </a:t>
            </a:r>
          </a:p>
          <a:p>
            <a:pPr marL="628650" lvl="1" indent="-180975">
              <a:buClr>
                <a:schemeClr val="dk1"/>
              </a:buClr>
              <a:buSzPts val="1400"/>
              <a:buFont typeface="Arial"/>
              <a:buChar char="●"/>
            </a:pPr>
            <a:r>
              <a:rPr lang="es-CR" sz="1200" dirty="0">
                <a:solidFill>
                  <a:schemeClr val="dk1"/>
                </a:solidFill>
              </a:rPr>
              <a:t>Fortalecimiento de las capacidades de gestión administrativas y operativas de las micro y pequeñas cooperativas de la Zona Norte afiliadas a URCOZON R.L. bajo el concepto de clínica empresarial</a:t>
            </a:r>
          </a:p>
          <a:p>
            <a:pPr marL="628650" lvl="1" indent="-180975">
              <a:buClr>
                <a:schemeClr val="dk1"/>
              </a:buClr>
              <a:buSzPts val="1400"/>
              <a:buFont typeface="Arial"/>
              <a:buChar char="●"/>
            </a:pPr>
            <a:r>
              <a:rPr lang="es-CR" sz="1200" dirty="0">
                <a:solidFill>
                  <a:schemeClr val="dk1"/>
                </a:solidFill>
              </a:rPr>
              <a:t>Mejoramiento del espacio físico y del proceso de secado de pimienta en la planta procesadora de la Asociación de Productores de Pimienta de Sarapiquí, APROPISA</a:t>
            </a:r>
          </a:p>
          <a:p>
            <a:pPr marL="139700">
              <a:buClr>
                <a:schemeClr val="dk1"/>
              </a:buClr>
              <a:buSzPts val="1400"/>
            </a:pPr>
            <a:endParaRPr lang="es-CR" sz="900" dirty="0">
              <a:solidFill>
                <a:schemeClr val="dk1"/>
              </a:solidFill>
            </a:endParaRPr>
          </a:p>
          <a:p>
            <a:pPr marL="139700" lvl="0">
              <a:buSzPts val="1400"/>
            </a:pPr>
            <a:r>
              <a:rPr lang="es-CR" sz="1200" b="1" dirty="0">
                <a:solidFill>
                  <a:schemeClr val="tx1"/>
                </a:solidFill>
                <a:effectLst>
                  <a:outerShdw blurRad="38100" dist="38100" dir="2700000" algn="tl">
                    <a:srgbClr val="000000">
                      <a:alpha val="43137"/>
                    </a:srgbClr>
                  </a:outerShdw>
                </a:effectLst>
              </a:rPr>
              <a:t>TEC</a:t>
            </a:r>
          </a:p>
          <a:p>
            <a:pPr marL="311150" indent="-171450">
              <a:buSzPts val="1400"/>
              <a:buFont typeface="Arial" panose="020B0604020202020204" pitchFamily="34" charset="0"/>
              <a:buChar char="•"/>
            </a:pPr>
            <a:r>
              <a:rPr lang="es-CR" sz="1100" dirty="0">
                <a:solidFill>
                  <a:schemeClr val="bg1">
                    <a:lumMod val="50000"/>
                  </a:schemeClr>
                </a:solidFill>
              </a:rPr>
              <a:t>Miembro del Comité Técnico Central del Proyecto “Turismo Motor de Desarrollo Local”.</a:t>
            </a:r>
            <a:endParaRPr sz="1100" dirty="0">
              <a:solidFill>
                <a:schemeClr val="bg1">
                  <a:lumMod val="50000"/>
                </a:schemeClr>
              </a:solidFill>
            </a:endParaRPr>
          </a:p>
          <a:p>
            <a:pPr marL="311150" indent="-171450">
              <a:buSzPts val="1400"/>
              <a:buFont typeface="Arial" panose="020B0604020202020204" pitchFamily="34" charset="0"/>
              <a:buChar char="•"/>
            </a:pPr>
            <a:r>
              <a:rPr lang="es-CR" sz="1100" dirty="0">
                <a:solidFill>
                  <a:schemeClr val="bg1">
                    <a:lumMod val="50000"/>
                  </a:schemeClr>
                </a:solidFill>
              </a:rPr>
              <a:t>Miembro del Comité Científico del Área de Agregación de Valor del Congreso Nacional Lechero-Cámara Nacional de Productores de Leche </a:t>
            </a:r>
            <a:endParaRPr sz="1100" dirty="0">
              <a:solidFill>
                <a:schemeClr val="bg1">
                  <a:lumMod val="50000"/>
                </a:schemeClr>
              </a:solidFill>
            </a:endParaRPr>
          </a:p>
          <a:p>
            <a:pPr marL="311150" indent="-171450">
              <a:buSzPts val="1400"/>
              <a:buFont typeface="Arial" panose="020B0604020202020204" pitchFamily="34" charset="0"/>
              <a:buChar char="•"/>
            </a:pPr>
            <a:r>
              <a:rPr lang="es-CR" sz="1100" dirty="0">
                <a:solidFill>
                  <a:schemeClr val="bg1">
                    <a:lumMod val="50000"/>
                  </a:schemeClr>
                </a:solidFill>
              </a:rPr>
              <a:t>Programa de Fortalecimiento y Apoyo a los Agronegocios</a:t>
            </a:r>
            <a:endParaRPr sz="1100" dirty="0">
              <a:solidFill>
                <a:schemeClr val="bg1">
                  <a:lumMod val="50000"/>
                </a:schemeClr>
              </a:solidFill>
            </a:endParaRPr>
          </a:p>
          <a:p>
            <a:pPr marL="311150" indent="-171450">
              <a:buSzPts val="1400"/>
              <a:buFont typeface="Arial" panose="020B0604020202020204" pitchFamily="34" charset="0"/>
              <a:buChar char="•"/>
            </a:pPr>
            <a:r>
              <a:rPr lang="es-CR" sz="1100" dirty="0" err="1">
                <a:solidFill>
                  <a:schemeClr val="bg1">
                    <a:lumMod val="50000"/>
                  </a:schemeClr>
                </a:solidFill>
              </a:rPr>
              <a:t>Inclutec</a:t>
            </a:r>
            <a:r>
              <a:rPr lang="es-CR" sz="1100" dirty="0">
                <a:solidFill>
                  <a:schemeClr val="bg1">
                    <a:lumMod val="50000"/>
                  </a:schemeClr>
                </a:solidFill>
              </a:rPr>
              <a:t>: Plataforma Internacional de Edición de Lengua de Señas, Programa de Capacitación "Ruta a la Accesibilidad Digital- MEP, Editor Euler, entre otros.</a:t>
            </a:r>
            <a:endParaRPr sz="1100" dirty="0">
              <a:solidFill>
                <a:schemeClr val="bg1">
                  <a:lumMod val="50000"/>
                </a:schemeClr>
              </a:solidFill>
            </a:endParaRPr>
          </a:p>
          <a:p>
            <a:pPr marL="311150" indent="-171450">
              <a:buSzPts val="1400"/>
              <a:buFont typeface="Arial" panose="020B0604020202020204" pitchFamily="34" charset="0"/>
              <a:buChar char="•"/>
            </a:pPr>
            <a:r>
              <a:rPr lang="es-CR" sz="1100" dirty="0">
                <a:solidFill>
                  <a:schemeClr val="bg1">
                    <a:lumMod val="50000"/>
                  </a:schemeClr>
                </a:solidFill>
              </a:rPr>
              <a:t>Reconocimiento a la Excelencia Ambiental ( Nota: 104).</a:t>
            </a:r>
          </a:p>
          <a:p>
            <a:pPr marL="311150" indent="-171450">
              <a:buSzPts val="1400"/>
              <a:buFont typeface="Arial" panose="020B0604020202020204" pitchFamily="34" charset="0"/>
              <a:buChar char="•"/>
            </a:pPr>
            <a:r>
              <a:rPr lang="es-CR" sz="1100" dirty="0">
                <a:solidFill>
                  <a:schemeClr val="bg1">
                    <a:lumMod val="50000"/>
                  </a:schemeClr>
                </a:solidFill>
              </a:rPr>
              <a:t>Participación en el Plan Nacional de Compostaje</a:t>
            </a:r>
            <a:endParaRPr sz="1100" dirty="0">
              <a:solidFill>
                <a:schemeClr val="bg1">
                  <a:lumMod val="50000"/>
                </a:schemeClr>
              </a:solidFill>
            </a:endParaRPr>
          </a:p>
          <a:p>
            <a:pPr marL="311150" lvl="0" indent="-171450">
              <a:buSzPts val="1400"/>
              <a:buFont typeface="Arial" panose="020B0604020202020204" pitchFamily="34" charset="0"/>
              <a:buChar char="•"/>
            </a:pPr>
            <a:r>
              <a:rPr lang="es-CR" sz="1100" dirty="0">
                <a:solidFill>
                  <a:schemeClr val="bg1">
                    <a:lumMod val="50000"/>
                  </a:schemeClr>
                </a:solidFill>
              </a:rPr>
              <a:t>Unidad Institucional de Gestión Ambiental y Seguridad Laboral (GASEL)</a:t>
            </a:r>
          </a:p>
          <a:p>
            <a:pPr marL="311150" lvl="0" indent="-171450">
              <a:buSzPts val="1400"/>
              <a:buFont typeface="Arial" panose="020B0604020202020204" pitchFamily="34" charset="0"/>
              <a:buChar char="•"/>
            </a:pPr>
            <a:r>
              <a:rPr lang="es-CR" sz="1100" dirty="0">
                <a:solidFill>
                  <a:schemeClr val="bg1">
                    <a:lumMod val="50000"/>
                  </a:schemeClr>
                </a:solidFill>
              </a:rPr>
              <a:t>Proyectos de investigación y extensión relacionados.</a:t>
            </a:r>
          </a:p>
          <a:p>
            <a:pPr marL="311150" lvl="0" indent="-171450">
              <a:buSzPts val="1400"/>
              <a:buFont typeface="Arial" panose="020B0604020202020204" pitchFamily="34" charset="0"/>
              <a:buChar char="•"/>
            </a:pPr>
            <a:r>
              <a:rPr lang="es-CR" sz="1100" dirty="0">
                <a:solidFill>
                  <a:schemeClr val="bg1">
                    <a:lumMod val="50000"/>
                  </a:schemeClr>
                </a:solidFill>
              </a:rPr>
              <a:t>Centros de Investigación relacionados…</a:t>
            </a:r>
          </a:p>
        </p:txBody>
      </p:sp>
      <p:graphicFrame>
        <p:nvGraphicFramePr>
          <p:cNvPr id="6" name="Diagrama 5">
            <a:extLst>
              <a:ext uri="{FF2B5EF4-FFF2-40B4-BE49-F238E27FC236}">
                <a16:creationId xmlns:a16="http://schemas.microsoft.com/office/drawing/2014/main" id="{B50F50BC-0F25-4CCE-9481-CB1794A1A8D7}"/>
              </a:ext>
            </a:extLst>
          </p:cNvPr>
          <p:cNvGraphicFramePr/>
          <p:nvPr>
            <p:extLst>
              <p:ext uri="{D42A27DB-BD31-4B8C-83A1-F6EECF244321}">
                <p14:modId xmlns:p14="http://schemas.microsoft.com/office/powerpoint/2010/main" val="444224596"/>
              </p:ext>
            </p:extLst>
          </p:nvPr>
        </p:nvGraphicFramePr>
        <p:xfrm>
          <a:off x="7775760" y="4673647"/>
          <a:ext cx="2003614" cy="868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Google Shape;421;p54">
            <a:extLst>
              <a:ext uri="{FF2B5EF4-FFF2-40B4-BE49-F238E27FC236}">
                <a16:creationId xmlns:a16="http://schemas.microsoft.com/office/drawing/2014/main" id="{8DB6A979-12CD-4584-B50C-3B05D6E1CBA6}"/>
              </a:ext>
            </a:extLst>
          </p:cNvPr>
          <p:cNvSpPr/>
          <p:nvPr/>
        </p:nvSpPr>
        <p:spPr>
          <a:xfrm>
            <a:off x="2992" y="0"/>
            <a:ext cx="628651" cy="56705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57" name="Google Shape;457;p59"/>
          <p:cNvPicPr preferRelativeResize="0"/>
          <p:nvPr/>
        </p:nvPicPr>
        <p:blipFill rotWithShape="1">
          <a:blip r:embed="rId8">
            <a:alphaModFix/>
          </a:blip>
          <a:srcRect/>
          <a:stretch/>
        </p:blipFill>
        <p:spPr>
          <a:xfrm>
            <a:off x="195238" y="49619"/>
            <a:ext cx="9690150" cy="7032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6">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56">
                                            <p:txEl>
                                              <p:pRg st="11" end="1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6">
                                            <p:txEl>
                                              <p:pRg st="12" end="1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56">
                                            <p:txEl>
                                              <p:pRg st="13" end="1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56">
                                            <p:txEl>
                                              <p:pRg st="14" end="1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6">
                                            <p:txEl>
                                              <p:pRg st="15" end="15"/>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56">
                                            <p:txEl>
                                              <p:pRg st="16" end="16"/>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56">
                                            <p:txEl>
                                              <p:pRg st="17" end="17"/>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56">
                                            <p:txEl>
                                              <p:pRg st="18" end="18"/>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56">
                                            <p:txEl>
                                              <p:pRg st="19" end="19"/>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56">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EF58552-63B4-43AB-88A9-F8F244B586E8}"/>
              </a:ext>
            </a:extLst>
          </p:cNvPr>
          <p:cNvSpPr>
            <a:spLocks noGrp="1"/>
          </p:cNvSpPr>
          <p:nvPr>
            <p:ph type="body" idx="1"/>
          </p:nvPr>
        </p:nvSpPr>
        <p:spPr>
          <a:xfrm>
            <a:off x="900222" y="1326600"/>
            <a:ext cx="8673977" cy="3288240"/>
          </a:xfrm>
        </p:spPr>
        <p:txBody>
          <a:bodyPr/>
          <a:lstStyle/>
          <a:p>
            <a:r>
              <a:rPr lang="es-CR" sz="2400" dirty="0"/>
              <a:t>8.2 Lograr niveles más elevados de productividad económica mediante la diversificación, la modernización tecnológica y la innovación, entre otras cosas centrándose en los sectores con gran valor añadido y un uso intensivo de la mano de obra (4)</a:t>
            </a:r>
          </a:p>
        </p:txBody>
      </p:sp>
      <p:sp>
        <p:nvSpPr>
          <p:cNvPr id="4" name="Título 1">
            <a:extLst>
              <a:ext uri="{FF2B5EF4-FFF2-40B4-BE49-F238E27FC236}">
                <a16:creationId xmlns:a16="http://schemas.microsoft.com/office/drawing/2014/main" id="{820A7FCF-63D9-416C-AD2F-121612F58543}"/>
              </a:ext>
            </a:extLst>
          </p:cNvPr>
          <p:cNvSpPr txBox="1">
            <a:spLocks/>
          </p:cNvSpPr>
          <p:nvPr/>
        </p:nvSpPr>
        <p:spPr>
          <a:xfrm>
            <a:off x="964018" y="270890"/>
            <a:ext cx="8673977" cy="94644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CR" dirty="0">
                <a:solidFill>
                  <a:srgbClr val="002060"/>
                </a:solidFill>
                <a:latin typeface="Calibri"/>
                <a:cs typeface="Calibri"/>
              </a:rPr>
              <a:t>Meta con más acciones:</a:t>
            </a:r>
            <a:endParaRPr lang="es-CR" dirty="0"/>
          </a:p>
        </p:txBody>
      </p:sp>
      <p:sp>
        <p:nvSpPr>
          <p:cNvPr id="5" name="Google Shape;414;p53">
            <a:extLst>
              <a:ext uri="{FF2B5EF4-FFF2-40B4-BE49-F238E27FC236}">
                <a16:creationId xmlns:a16="http://schemas.microsoft.com/office/drawing/2014/main" id="{E23A29A0-95AD-494A-88B5-93413B22F214}"/>
              </a:ext>
            </a:extLst>
          </p:cNvPr>
          <p:cNvSpPr/>
          <p:nvPr/>
        </p:nvSpPr>
        <p:spPr>
          <a:xfrm>
            <a:off x="0"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769092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2"/>
          <p:cNvSpPr txBox="1"/>
          <p:nvPr/>
        </p:nvSpPr>
        <p:spPr>
          <a:xfrm>
            <a:off x="694448" y="1000676"/>
            <a:ext cx="9378725" cy="3492835"/>
          </a:xfrm>
          <a:prstGeom prst="rect">
            <a:avLst/>
          </a:prstGeom>
          <a:noFill/>
          <a:ln>
            <a:noFill/>
          </a:ln>
        </p:spPr>
        <p:txBody>
          <a:bodyPr spcFirstLastPara="1" wrap="square" lIns="91425" tIns="91425" rIns="91425" bIns="91425" anchor="t" anchorCtr="0">
            <a:noAutofit/>
          </a:bodyPr>
          <a:lstStyle/>
          <a:p>
            <a:pPr marL="139700" lvl="0">
              <a:buSzPts val="1400"/>
            </a:pPr>
            <a:r>
              <a:rPr lang="es-CR" sz="1200" b="1" dirty="0">
                <a:solidFill>
                  <a:schemeClr val="tx1"/>
                </a:solidFill>
                <a:effectLst>
                  <a:outerShdw blurRad="38100" dist="38100" dir="2700000" algn="tl">
                    <a:srgbClr val="000000">
                      <a:alpha val="43137"/>
                    </a:srgbClr>
                  </a:outerShdw>
                </a:effectLst>
              </a:rPr>
              <a:t>CTLSC:</a:t>
            </a:r>
          </a:p>
          <a:p>
            <a:pPr marL="457200" lvl="0" indent="-317500">
              <a:buClr>
                <a:schemeClr val="dk1"/>
              </a:buClr>
              <a:buSzPts val="1400"/>
              <a:buFont typeface="Arial"/>
              <a:buChar char="●"/>
            </a:pPr>
            <a:r>
              <a:rPr lang="es-CR" sz="1200" dirty="0">
                <a:solidFill>
                  <a:schemeClr val="dk1"/>
                </a:solidFill>
              </a:rPr>
              <a:t>Proyectos de Extensión:</a:t>
            </a:r>
          </a:p>
          <a:p>
            <a:pPr marL="628650" lvl="1" indent="-180975">
              <a:buClr>
                <a:schemeClr val="dk1"/>
              </a:buClr>
              <a:buSzPts val="1400"/>
              <a:buFont typeface="Arial"/>
              <a:buChar char="●"/>
            </a:pPr>
            <a:r>
              <a:rPr lang="es-CR" sz="1200" dirty="0">
                <a:solidFill>
                  <a:schemeClr val="tx1"/>
                </a:solidFill>
              </a:rPr>
              <a:t>Dinámicas comunitarias de la Común-Unidad (Comunidad) de Caño Negro: Una mirada más allá del Refugio Mixto de Vida Silvestre</a:t>
            </a:r>
          </a:p>
          <a:p>
            <a:pPr marL="628650" lvl="1" indent="-180975">
              <a:buClr>
                <a:schemeClr val="dk1"/>
              </a:buClr>
              <a:buSzPts val="1400"/>
              <a:buFont typeface="Arial"/>
              <a:buChar char="●"/>
            </a:pPr>
            <a:r>
              <a:rPr lang="es-CR" sz="1200" dirty="0">
                <a:solidFill>
                  <a:schemeClr val="tx1"/>
                </a:solidFill>
              </a:rPr>
              <a:t>Mejoramiento de la calidad de vida por medio de la sostenibilidad de sistemas integrales con la utilización de tecnologías en ambientes protegidos y el seguimiento y monitoreo a biodigestores en cuatro asentamientos del INDER en el cantón de Pococí</a:t>
            </a:r>
          </a:p>
          <a:p>
            <a:pPr marL="628650" lvl="1" indent="-180975">
              <a:buClr>
                <a:schemeClr val="dk1"/>
              </a:buClr>
              <a:buSzPts val="1400"/>
              <a:buFont typeface="Arial"/>
              <a:buChar char="●"/>
            </a:pPr>
            <a:r>
              <a:rPr lang="es-CR" sz="1200" dirty="0">
                <a:solidFill>
                  <a:schemeClr val="tx1"/>
                </a:solidFill>
              </a:rPr>
              <a:t>Red de colaboración en horticultura protegida de la Región Huetar Norte</a:t>
            </a:r>
          </a:p>
          <a:p>
            <a:pPr marL="628650" lvl="1" indent="-180975">
              <a:buClr>
                <a:schemeClr val="dk1"/>
              </a:buClr>
              <a:buSzPts val="1400"/>
              <a:buFont typeface="Arial"/>
              <a:buChar char="●"/>
            </a:pPr>
            <a:r>
              <a:rPr lang="es-CR" sz="1200" dirty="0">
                <a:solidFill>
                  <a:schemeClr val="tx1"/>
                </a:solidFill>
              </a:rPr>
              <a:t>Fortalecimiento de las capacidades de gestión administrativas y operativas de las micro y pequeñas cooperativas de la Zona Norte afiliadas a URCOZON R.L. bajo el concepto de clínica empresarial</a:t>
            </a:r>
          </a:p>
          <a:p>
            <a:pPr marL="447675" indent="-357188">
              <a:buClr>
                <a:schemeClr val="dk1"/>
              </a:buClr>
              <a:buSzPts val="1400"/>
              <a:buFont typeface="Arial"/>
              <a:buChar char="●"/>
            </a:pPr>
            <a:r>
              <a:rPr lang="es-CR" sz="1200" dirty="0">
                <a:solidFill>
                  <a:schemeClr val="dk1"/>
                </a:solidFill>
              </a:rPr>
              <a:t>Centro de Investigación y Desarrollo en Agricultura Sostenible para el Trópico Húmedo</a:t>
            </a:r>
          </a:p>
          <a:p>
            <a:pPr marL="139700" lvl="0">
              <a:buSzPts val="1400"/>
            </a:pPr>
            <a:endParaRPr lang="es-CR" sz="1200" b="1" dirty="0">
              <a:solidFill>
                <a:schemeClr val="tx1"/>
              </a:solidFill>
              <a:effectLst>
                <a:outerShdw blurRad="38100" dist="38100" dir="2700000" algn="tl">
                  <a:srgbClr val="000000">
                    <a:alpha val="43137"/>
                  </a:srgbClr>
                </a:outerShdw>
              </a:effectLst>
            </a:endParaRPr>
          </a:p>
          <a:p>
            <a:pPr marL="139700" lvl="0">
              <a:buSzPts val="1400"/>
            </a:pPr>
            <a:endParaRPr lang="es-CR" sz="1200" b="1" dirty="0">
              <a:solidFill>
                <a:schemeClr val="tx1"/>
              </a:solidFill>
              <a:effectLst>
                <a:outerShdw blurRad="38100" dist="38100" dir="2700000" algn="tl">
                  <a:srgbClr val="000000">
                    <a:alpha val="43137"/>
                  </a:srgbClr>
                </a:outerShdw>
              </a:effectLst>
            </a:endParaRPr>
          </a:p>
          <a:p>
            <a:pPr marL="139700" lvl="0">
              <a:buSzPts val="1400"/>
            </a:pPr>
            <a:r>
              <a:rPr lang="es-CR" sz="1200" b="1" dirty="0">
                <a:solidFill>
                  <a:schemeClr val="tx1"/>
                </a:solidFill>
                <a:effectLst>
                  <a:outerShdw blurRad="38100" dist="38100" dir="2700000" algn="tl">
                    <a:srgbClr val="000000">
                      <a:alpha val="43137"/>
                    </a:srgbClr>
                  </a:outerShdw>
                </a:effectLst>
              </a:rPr>
              <a:t>TEC:</a:t>
            </a:r>
          </a:p>
          <a:p>
            <a:pPr marL="457200" indent="-317500">
              <a:buSzPts val="1400"/>
              <a:buFont typeface="Arial"/>
              <a:buChar char="●"/>
            </a:pPr>
            <a:r>
              <a:rPr lang="es-CR" sz="1200" dirty="0">
                <a:solidFill>
                  <a:schemeClr val="bg1">
                    <a:lumMod val="50000"/>
                  </a:schemeClr>
                </a:solidFill>
              </a:rPr>
              <a:t>GASEL (sistema automatizado de préstamo de bicicletas, movilidad sostenible, compra de carros eléctricos e híbridos, cálculo del inventario de emisiones de gases con efecto invernadero, especificaciones técnicas ambientales para construcciones y remodelaciones, entre otros)</a:t>
            </a:r>
            <a:endParaRPr sz="1200" dirty="0">
              <a:solidFill>
                <a:schemeClr val="bg1">
                  <a:lumMod val="50000"/>
                </a:schemeClr>
              </a:solidFill>
            </a:endParaRPr>
          </a:p>
          <a:p>
            <a:pPr marL="457200" marR="0" lvl="0" indent="-317500" algn="l" rtl="0">
              <a:lnSpc>
                <a:spcPct val="100000"/>
              </a:lnSpc>
              <a:spcBef>
                <a:spcPts val="0"/>
              </a:spcBef>
              <a:spcAft>
                <a:spcPts val="0"/>
              </a:spcAft>
              <a:buSzPts val="1400"/>
              <a:buChar char="●"/>
            </a:pPr>
            <a:r>
              <a:rPr lang="es-CR" sz="1200" dirty="0">
                <a:solidFill>
                  <a:schemeClr val="bg1">
                    <a:lumMod val="50000"/>
                  </a:schemeClr>
                </a:solidFill>
              </a:rPr>
              <a:t>El TEC es miembro de Comité Técnico Central del proyecto "Turismo Motor de Desarrollo Local"</a:t>
            </a:r>
            <a:endParaRPr sz="1200" dirty="0">
              <a:solidFill>
                <a:schemeClr val="bg1">
                  <a:lumMod val="50000"/>
                </a:schemeClr>
              </a:solidFill>
            </a:endParaRPr>
          </a:p>
          <a:p>
            <a:pPr marL="457200" lvl="0" indent="-317500">
              <a:buClr>
                <a:schemeClr val="dk1"/>
              </a:buClr>
              <a:buSzPts val="1400"/>
              <a:buChar char="●"/>
            </a:pPr>
            <a:r>
              <a:rPr lang="es-CR" sz="1200" dirty="0">
                <a:solidFill>
                  <a:schemeClr val="bg1">
                    <a:lumMod val="50000"/>
                  </a:schemeClr>
                </a:solidFill>
              </a:rPr>
              <a:t>Declaración den todas las sedes y centros académicos del TEC como espacios libres de plástico de un solo uso. No. 3040</a:t>
            </a:r>
            <a:endParaRPr sz="1200" dirty="0">
              <a:solidFill>
                <a:schemeClr val="bg1">
                  <a:lumMod val="50000"/>
                </a:schemeClr>
              </a:solidFill>
            </a:endParaRPr>
          </a:p>
        </p:txBody>
      </p:sp>
      <p:sp>
        <p:nvSpPr>
          <p:cNvPr id="4" name="Google Shape;421;p54">
            <a:extLst>
              <a:ext uri="{FF2B5EF4-FFF2-40B4-BE49-F238E27FC236}">
                <a16:creationId xmlns:a16="http://schemas.microsoft.com/office/drawing/2014/main" id="{09794CA5-BA72-4956-A8B5-C6BD7B680060}"/>
              </a:ext>
            </a:extLst>
          </p:cNvPr>
          <p:cNvSpPr/>
          <p:nvPr/>
        </p:nvSpPr>
        <p:spPr>
          <a:xfrm>
            <a:off x="7452" y="0"/>
            <a:ext cx="628651" cy="56705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78" name="Google Shape;478;p62"/>
          <p:cNvPicPr preferRelativeResize="0"/>
          <p:nvPr/>
        </p:nvPicPr>
        <p:blipFill rotWithShape="1">
          <a:blip r:embed="rId3">
            <a:alphaModFix/>
          </a:blip>
          <a:srcRect/>
          <a:stretch/>
        </p:blipFill>
        <p:spPr>
          <a:xfrm>
            <a:off x="152375" y="205564"/>
            <a:ext cx="9679549" cy="795112"/>
          </a:xfrm>
          <a:prstGeom prst="rect">
            <a:avLst/>
          </a:prstGeom>
          <a:noFill/>
          <a:ln>
            <a:noFill/>
          </a:ln>
        </p:spPr>
      </p:pic>
      <p:graphicFrame>
        <p:nvGraphicFramePr>
          <p:cNvPr id="6" name="Diagrama 5">
            <a:extLst>
              <a:ext uri="{FF2B5EF4-FFF2-40B4-BE49-F238E27FC236}">
                <a16:creationId xmlns:a16="http://schemas.microsoft.com/office/drawing/2014/main" id="{97A9435A-AAE8-477E-A1E9-D12552471D17}"/>
              </a:ext>
            </a:extLst>
          </p:cNvPr>
          <p:cNvGraphicFramePr/>
          <p:nvPr>
            <p:extLst>
              <p:ext uri="{D42A27DB-BD31-4B8C-83A1-F6EECF244321}">
                <p14:modId xmlns:p14="http://schemas.microsoft.com/office/powerpoint/2010/main" val="1455435244"/>
              </p:ext>
            </p:extLst>
          </p:nvPr>
        </p:nvGraphicFramePr>
        <p:xfrm>
          <a:off x="7884043" y="4669874"/>
          <a:ext cx="2003614" cy="8681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7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7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7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77">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77">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77">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77">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77">
                                            <p:txEl>
                                              <p:pRg st="9" end="9"/>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77">
                                            <p:txEl>
                                              <p:pRg st="10" end="10"/>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77">
                                            <p:txEl>
                                              <p:pRg st="11" end="11"/>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7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EF58552-63B4-43AB-88A9-F8F244B586E8}"/>
              </a:ext>
            </a:extLst>
          </p:cNvPr>
          <p:cNvSpPr>
            <a:spLocks noGrp="1"/>
          </p:cNvSpPr>
          <p:nvPr>
            <p:ph type="body" idx="1"/>
          </p:nvPr>
        </p:nvSpPr>
        <p:spPr>
          <a:xfrm>
            <a:off x="900222" y="1326600"/>
            <a:ext cx="8673977" cy="3288240"/>
          </a:xfrm>
        </p:spPr>
        <p:txBody>
          <a:bodyPr/>
          <a:lstStyle/>
          <a:p>
            <a:r>
              <a:rPr lang="es-CR" dirty="0"/>
              <a:t>11.a Apoyar los vínculos económicos, sociales y ambientales positivos entre las zonas urbanas, periurbanas y rurales fortaleciendo la planificación del desarrollo nacional y regional. (4)</a:t>
            </a:r>
          </a:p>
        </p:txBody>
      </p:sp>
      <p:sp>
        <p:nvSpPr>
          <p:cNvPr id="4" name="Título 1">
            <a:extLst>
              <a:ext uri="{FF2B5EF4-FFF2-40B4-BE49-F238E27FC236}">
                <a16:creationId xmlns:a16="http://schemas.microsoft.com/office/drawing/2014/main" id="{820A7FCF-63D9-416C-AD2F-121612F58543}"/>
              </a:ext>
            </a:extLst>
          </p:cNvPr>
          <p:cNvSpPr txBox="1">
            <a:spLocks/>
          </p:cNvSpPr>
          <p:nvPr/>
        </p:nvSpPr>
        <p:spPr>
          <a:xfrm>
            <a:off x="964018" y="270890"/>
            <a:ext cx="8673977" cy="94644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CR" dirty="0">
                <a:solidFill>
                  <a:srgbClr val="002060"/>
                </a:solidFill>
                <a:latin typeface="Calibri"/>
                <a:cs typeface="Calibri"/>
              </a:rPr>
              <a:t>Meta con más acciones:</a:t>
            </a:r>
            <a:endParaRPr lang="es-CR" dirty="0"/>
          </a:p>
        </p:txBody>
      </p:sp>
      <p:sp>
        <p:nvSpPr>
          <p:cNvPr id="5" name="Google Shape;414;p53">
            <a:extLst>
              <a:ext uri="{FF2B5EF4-FFF2-40B4-BE49-F238E27FC236}">
                <a16:creationId xmlns:a16="http://schemas.microsoft.com/office/drawing/2014/main" id="{E23A29A0-95AD-494A-88B5-93413B22F214}"/>
              </a:ext>
            </a:extLst>
          </p:cNvPr>
          <p:cNvSpPr/>
          <p:nvPr/>
        </p:nvSpPr>
        <p:spPr>
          <a:xfrm>
            <a:off x="0"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6651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3"/>
          <p:cNvSpPr txBox="1"/>
          <p:nvPr/>
        </p:nvSpPr>
        <p:spPr>
          <a:xfrm>
            <a:off x="741725" y="1045300"/>
            <a:ext cx="9084150" cy="4186950"/>
          </a:xfrm>
          <a:prstGeom prst="rect">
            <a:avLst/>
          </a:prstGeom>
          <a:noFill/>
          <a:ln>
            <a:noFill/>
          </a:ln>
        </p:spPr>
        <p:txBody>
          <a:bodyPr spcFirstLastPara="1" wrap="square" lIns="91425" tIns="91425" rIns="91425" bIns="91425" anchor="t" anchorCtr="0">
            <a:noAutofit/>
          </a:bodyPr>
          <a:lstStyle/>
          <a:p>
            <a:pPr marL="139700" lvl="5">
              <a:buSzPts val="1400"/>
            </a:pPr>
            <a:r>
              <a:rPr lang="es-CR" sz="1200" b="1" dirty="0">
                <a:solidFill>
                  <a:schemeClr val="tx1"/>
                </a:solidFill>
                <a:effectLst>
                  <a:outerShdw blurRad="38100" dist="38100" dir="2700000" algn="tl">
                    <a:srgbClr val="000000">
                      <a:alpha val="43137"/>
                    </a:srgbClr>
                  </a:outerShdw>
                </a:effectLst>
              </a:rPr>
              <a:t>CTLSC:</a:t>
            </a:r>
          </a:p>
          <a:p>
            <a:pPr marL="425450" lvl="5" indent="-285750">
              <a:buSzPts val="1400"/>
              <a:buFont typeface="Arial" panose="020B0604020202020204" pitchFamily="34" charset="0"/>
              <a:buChar char="•"/>
            </a:pPr>
            <a:r>
              <a:rPr lang="es-CR" sz="1600" dirty="0">
                <a:solidFill>
                  <a:schemeClr val="tx1"/>
                </a:solidFill>
              </a:rPr>
              <a:t>Proyectos de investigación:</a:t>
            </a:r>
          </a:p>
          <a:p>
            <a:pPr marL="538163" lvl="6" indent="-180975">
              <a:buSzPts val="1400"/>
              <a:buFont typeface="Arial" panose="020B0604020202020204" pitchFamily="34" charset="0"/>
              <a:buChar char="•"/>
            </a:pPr>
            <a:r>
              <a:rPr lang="es-CR" sz="1600" dirty="0">
                <a:solidFill>
                  <a:schemeClr val="tx1"/>
                </a:solidFill>
              </a:rPr>
              <a:t> Análisis de comunidades biológicas en suelos de plantaciones de piña en la Región Huetar Norte, como opción para controles alternativos de patología</a:t>
            </a:r>
          </a:p>
          <a:p>
            <a:pPr marL="538163" lvl="6" indent="-180975">
              <a:buSzPts val="1400"/>
              <a:buFont typeface="Arial" panose="020B0604020202020204" pitchFamily="34" charset="0"/>
              <a:buChar char="•"/>
            </a:pPr>
            <a:r>
              <a:rPr lang="es-CR" sz="1600" dirty="0">
                <a:solidFill>
                  <a:schemeClr val="tx1"/>
                </a:solidFill>
              </a:rPr>
              <a:t>Herramientas biotecnológicas en vainilla para aumentar la resistencia a Fusarium </a:t>
            </a:r>
            <a:r>
              <a:rPr lang="es-CR" sz="1600" dirty="0" err="1">
                <a:solidFill>
                  <a:schemeClr val="tx1"/>
                </a:solidFill>
              </a:rPr>
              <a:t>oxysporum</a:t>
            </a:r>
            <a:endParaRPr lang="es-CR" sz="1600" dirty="0">
              <a:solidFill>
                <a:schemeClr val="tx1"/>
              </a:solidFill>
            </a:endParaRPr>
          </a:p>
          <a:p>
            <a:pPr marL="425450" lvl="5" indent="-285750">
              <a:buSzPts val="1400"/>
              <a:buFont typeface="Arial" panose="020B0604020202020204" pitchFamily="34" charset="0"/>
              <a:buChar char="•"/>
            </a:pPr>
            <a:r>
              <a:rPr lang="es-CR" sz="1600" dirty="0">
                <a:solidFill>
                  <a:schemeClr val="tx1"/>
                </a:solidFill>
              </a:rPr>
              <a:t>Proyecto de extensión:</a:t>
            </a:r>
          </a:p>
          <a:p>
            <a:pPr marL="538163" lvl="6" indent="-180975">
              <a:buSzPts val="1400"/>
              <a:buFont typeface="Arial" panose="020B0604020202020204" pitchFamily="34" charset="0"/>
              <a:buChar char="•"/>
            </a:pPr>
            <a:r>
              <a:rPr lang="es-CR" sz="1600" dirty="0">
                <a:solidFill>
                  <a:schemeClr val="tx1"/>
                </a:solidFill>
              </a:rPr>
              <a:t>Dinámicas comunitarias de la Común-Unidad (Comunidad) de Caño Negro: Una mirada más allá del Refugio Mixto de Vida Silvestre</a:t>
            </a:r>
          </a:p>
          <a:p>
            <a:pPr marL="425450" lvl="5" indent="-285750">
              <a:buSzPts val="1400"/>
              <a:buFont typeface="Arial" panose="020B0604020202020204" pitchFamily="34" charset="0"/>
              <a:buChar char="•"/>
            </a:pPr>
            <a:r>
              <a:rPr lang="es-CR" sz="1600" dirty="0">
                <a:solidFill>
                  <a:schemeClr val="tx1"/>
                </a:solidFill>
              </a:rPr>
              <a:t>Centro de Investigación y Desarrollo en Agricultura Sostenible para el Trópico Húmedo</a:t>
            </a:r>
          </a:p>
          <a:p>
            <a:pPr marL="139700" lvl="5">
              <a:buSzPts val="1400"/>
            </a:pPr>
            <a:r>
              <a:rPr lang="es-CR" sz="1200" b="1" dirty="0">
                <a:solidFill>
                  <a:schemeClr val="tx1"/>
                </a:solidFill>
                <a:effectLst>
                  <a:outerShdw blurRad="38100" dist="38100" dir="2700000" algn="tl">
                    <a:srgbClr val="000000">
                      <a:alpha val="43137"/>
                    </a:srgbClr>
                  </a:outerShdw>
                </a:effectLst>
              </a:rPr>
              <a:t>TEC:</a:t>
            </a:r>
          </a:p>
          <a:p>
            <a:pPr marL="457200" lvl="5" indent="-317500">
              <a:buSzPts val="1400"/>
              <a:buChar char="●"/>
            </a:pPr>
            <a:r>
              <a:rPr lang="es-CR" sz="1200" dirty="0">
                <a:solidFill>
                  <a:schemeClr val="bg1">
                    <a:lumMod val="50000"/>
                  </a:schemeClr>
                </a:solidFill>
              </a:rPr>
              <a:t>GASEL (Programa de Bandera Azul: El TEC obtuvo el galardón Bandera Azul Ecológica para las categorías de Centros Educativos y Cambio Climático en todos los campus tecnológicos, Promoción de la reducción de pérdidas y desperdicios de alimentos, Sistema de Gestión de la Carbono Neutralidad, Ranking </a:t>
            </a:r>
            <a:r>
              <a:rPr lang="es-CR" sz="1200" b="0" i="0" u="none" strike="noStrike" cap="none" dirty="0">
                <a:solidFill>
                  <a:schemeClr val="bg1">
                    <a:lumMod val="50000"/>
                  </a:schemeClr>
                </a:solidFill>
                <a:sym typeface="Arial"/>
              </a:rPr>
              <a:t>Internacional de Universidades Sostenibles, entre otros)</a:t>
            </a:r>
            <a:endParaRPr lang="es-CR" sz="1200" dirty="0">
              <a:solidFill>
                <a:schemeClr val="bg1">
                  <a:lumMod val="50000"/>
                </a:schemeClr>
              </a:solidFill>
            </a:endParaRPr>
          </a:p>
          <a:p>
            <a:pPr marL="457200" lvl="0" indent="-317500">
              <a:buSzPts val="1400"/>
              <a:buFont typeface="Arial"/>
              <a:buChar char="●"/>
            </a:pPr>
            <a:r>
              <a:rPr lang="es-CR" sz="1200" dirty="0">
                <a:solidFill>
                  <a:schemeClr val="bg1">
                    <a:lumMod val="50000"/>
                  </a:schemeClr>
                </a:solidFill>
              </a:rPr>
              <a:t>El TEC es miembro del Comité Científico del Área de Agregación de Valor del Congreso Nacional Lechero-Cámara Nacional de Productores de Leche</a:t>
            </a:r>
          </a:p>
          <a:p>
            <a:pPr marL="457200" lvl="0" indent="-317500">
              <a:buSzPts val="1400"/>
              <a:buFont typeface="Arial"/>
              <a:buChar char="●"/>
            </a:pPr>
            <a:r>
              <a:rPr lang="es-CR" sz="1200" dirty="0">
                <a:solidFill>
                  <a:schemeClr val="bg1">
                    <a:lumMod val="50000"/>
                  </a:schemeClr>
                </a:solidFill>
              </a:rPr>
              <a:t>Red Latinoamericana y del Caribe para Disminución de Pérdida y Desperdicio de Alimentos </a:t>
            </a:r>
          </a:p>
          <a:p>
            <a:pPr marL="457200" indent="-317500">
              <a:buSzPts val="1400"/>
              <a:buFont typeface="Arial"/>
              <a:buChar char="●"/>
            </a:pPr>
            <a:r>
              <a:rPr lang="es-CR" sz="1200" dirty="0">
                <a:solidFill>
                  <a:schemeClr val="bg1">
                    <a:lumMod val="50000"/>
                  </a:schemeClr>
                </a:solidFill>
              </a:rPr>
              <a:t>Centro de Investigación relacionados</a:t>
            </a:r>
          </a:p>
          <a:p>
            <a:pPr marL="457200" marR="0" lvl="0" indent="-317500" algn="l" rtl="0">
              <a:lnSpc>
                <a:spcPct val="100000"/>
              </a:lnSpc>
              <a:spcBef>
                <a:spcPts val="0"/>
              </a:spcBef>
              <a:spcAft>
                <a:spcPts val="0"/>
              </a:spcAft>
              <a:buClr>
                <a:srgbClr val="000000"/>
              </a:buClr>
              <a:buSzPts val="1400"/>
              <a:buFont typeface="Arial"/>
              <a:buChar char="●"/>
            </a:pPr>
            <a:r>
              <a:rPr lang="es-CR" sz="1200" b="0" i="0" u="none" strike="noStrike" cap="none" dirty="0">
                <a:solidFill>
                  <a:schemeClr val="bg1">
                    <a:lumMod val="50000"/>
                  </a:schemeClr>
                </a:solidFill>
                <a:latin typeface="Arial"/>
                <a:ea typeface="Arial"/>
                <a:cs typeface="Arial"/>
                <a:sym typeface="Arial"/>
              </a:rPr>
              <a:t>Proyectos de Investigación y Extensión relacionados ...</a:t>
            </a:r>
            <a:endParaRPr sz="1200" b="0" i="0" u="none" strike="noStrike" cap="none" dirty="0">
              <a:solidFill>
                <a:schemeClr val="bg1">
                  <a:lumMod val="50000"/>
                </a:schemeClr>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 name="Google Shape;395;p50">
            <a:extLst>
              <a:ext uri="{FF2B5EF4-FFF2-40B4-BE49-F238E27FC236}">
                <a16:creationId xmlns:a16="http://schemas.microsoft.com/office/drawing/2014/main" id="{EBF7FD20-E50F-46B3-B5C4-97FBC5C05F6F}"/>
              </a:ext>
            </a:extLst>
          </p:cNvPr>
          <p:cNvSpPr/>
          <p:nvPr/>
        </p:nvSpPr>
        <p:spPr>
          <a:xfrm>
            <a:off x="-1" y="0"/>
            <a:ext cx="628651" cy="56705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85" name="Google Shape;485;p63"/>
          <p:cNvPicPr preferRelativeResize="0"/>
          <p:nvPr/>
        </p:nvPicPr>
        <p:blipFill rotWithShape="1">
          <a:blip r:embed="rId3">
            <a:alphaModFix/>
          </a:blip>
          <a:srcRect r="476"/>
          <a:stretch/>
        </p:blipFill>
        <p:spPr>
          <a:xfrm>
            <a:off x="152400" y="241006"/>
            <a:ext cx="9673376" cy="760770"/>
          </a:xfrm>
          <a:prstGeom prst="rect">
            <a:avLst/>
          </a:prstGeom>
          <a:noFill/>
          <a:ln>
            <a:noFill/>
          </a:ln>
        </p:spPr>
      </p:pic>
      <p:graphicFrame>
        <p:nvGraphicFramePr>
          <p:cNvPr id="7" name="Diagrama 6">
            <a:extLst>
              <a:ext uri="{FF2B5EF4-FFF2-40B4-BE49-F238E27FC236}">
                <a16:creationId xmlns:a16="http://schemas.microsoft.com/office/drawing/2014/main" id="{691EFCA0-AD6A-4775-8D8A-64B8ECD9083E}"/>
              </a:ext>
            </a:extLst>
          </p:cNvPr>
          <p:cNvGraphicFramePr/>
          <p:nvPr>
            <p:extLst>
              <p:ext uri="{D42A27DB-BD31-4B8C-83A1-F6EECF244321}">
                <p14:modId xmlns:p14="http://schemas.microsoft.com/office/powerpoint/2010/main" val="2764294782"/>
              </p:ext>
            </p:extLst>
          </p:nvPr>
        </p:nvGraphicFramePr>
        <p:xfrm>
          <a:off x="7775760" y="4673647"/>
          <a:ext cx="2003614" cy="8681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4">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4">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4">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4">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4">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8"/>
          <p:cNvSpPr txBox="1"/>
          <p:nvPr/>
        </p:nvSpPr>
        <p:spPr>
          <a:xfrm>
            <a:off x="1028700" y="1035775"/>
            <a:ext cx="8416089" cy="4152366"/>
          </a:xfrm>
          <a:prstGeom prst="rect">
            <a:avLst/>
          </a:prstGeom>
          <a:noFill/>
          <a:ln>
            <a:noFill/>
          </a:ln>
        </p:spPr>
        <p:txBody>
          <a:bodyPr spcFirstLastPara="1" wrap="square" lIns="91425" tIns="91425" rIns="91425" bIns="91425" anchor="t" anchorCtr="0">
            <a:noAutofit/>
          </a:bodyPr>
          <a:lstStyle/>
          <a:p>
            <a:pPr marL="139700" lvl="5">
              <a:buSzPts val="1400"/>
            </a:pPr>
            <a:r>
              <a:rPr lang="es-CR" sz="1200" b="1" dirty="0">
                <a:solidFill>
                  <a:schemeClr val="tx1"/>
                </a:solidFill>
                <a:effectLst>
                  <a:outerShdw blurRad="38100" dist="38100" dir="2700000" algn="tl">
                    <a:srgbClr val="000000">
                      <a:alpha val="43137"/>
                    </a:srgbClr>
                  </a:outerShdw>
                </a:effectLst>
              </a:rPr>
              <a:t>CTLSC:</a:t>
            </a:r>
          </a:p>
          <a:p>
            <a:pPr marL="425450" lvl="0" indent="-285750">
              <a:buSzPts val="1400"/>
              <a:buFont typeface="Arial" panose="020B0604020202020204" pitchFamily="34" charset="0"/>
              <a:buChar char="•"/>
            </a:pPr>
            <a:r>
              <a:rPr lang="es-CR" sz="1800" dirty="0">
                <a:solidFill>
                  <a:schemeClr val="dk1"/>
                </a:solidFill>
              </a:rPr>
              <a:t>Proyecto de investigación: Aplicación de energía solar en los sistemas productivos agropecuarios de la zona norte de Costa Rica</a:t>
            </a:r>
          </a:p>
          <a:p>
            <a:pPr marL="425450" lvl="0" indent="-285750">
              <a:buSzPts val="1400"/>
              <a:buFont typeface="Arial" panose="020B0604020202020204" pitchFamily="34" charset="0"/>
              <a:buChar char="•"/>
            </a:pPr>
            <a:r>
              <a:rPr lang="es-CR" sz="1800" dirty="0">
                <a:solidFill>
                  <a:schemeClr val="dk1"/>
                </a:solidFill>
              </a:rPr>
              <a:t>Proyecto de extensión: Aplicación de tecnologías térmicas solares para el secado del cacao (</a:t>
            </a:r>
            <a:r>
              <a:rPr lang="es-CR" sz="1800" dirty="0" err="1">
                <a:solidFill>
                  <a:schemeClr val="dk1"/>
                </a:solidFill>
              </a:rPr>
              <a:t>Theobroma</a:t>
            </a:r>
            <a:r>
              <a:rPr lang="es-CR" sz="1800" dirty="0">
                <a:solidFill>
                  <a:schemeClr val="dk1"/>
                </a:solidFill>
              </a:rPr>
              <a:t> cacao L.) en la Región Huetar Norte de Costa Rica</a:t>
            </a:r>
          </a:p>
          <a:p>
            <a:pPr marL="139700" lvl="5">
              <a:buSzPts val="1400"/>
            </a:pPr>
            <a:endParaRPr lang="es-CR" sz="1200" b="1" dirty="0">
              <a:solidFill>
                <a:schemeClr val="tx1"/>
              </a:solidFill>
              <a:effectLst>
                <a:outerShdw blurRad="38100" dist="38100" dir="2700000" algn="tl">
                  <a:srgbClr val="000000">
                    <a:alpha val="43137"/>
                  </a:srgbClr>
                </a:outerShdw>
              </a:effectLst>
            </a:endParaRPr>
          </a:p>
          <a:p>
            <a:pPr marL="139700" lvl="5">
              <a:buSzPts val="1400"/>
            </a:pPr>
            <a:r>
              <a:rPr lang="es-CR" sz="1200" b="1" dirty="0">
                <a:solidFill>
                  <a:schemeClr val="tx1"/>
                </a:solidFill>
                <a:effectLst>
                  <a:outerShdw blurRad="38100" dist="38100" dir="2700000" algn="tl">
                    <a:srgbClr val="000000">
                      <a:alpha val="43137"/>
                    </a:srgbClr>
                  </a:outerShdw>
                </a:effectLst>
              </a:rPr>
              <a:t>TEC</a:t>
            </a:r>
          </a:p>
          <a:p>
            <a:pPr marL="457200" marR="0" lvl="0" indent="-317500" algn="l" rtl="0">
              <a:lnSpc>
                <a:spcPct val="100000"/>
              </a:lnSpc>
              <a:spcBef>
                <a:spcPts val="0"/>
              </a:spcBef>
              <a:spcAft>
                <a:spcPts val="0"/>
              </a:spcAft>
              <a:buClr>
                <a:srgbClr val="000000"/>
              </a:buClr>
              <a:buSzPts val="1400"/>
              <a:buFont typeface="Arial"/>
              <a:buChar char="●"/>
            </a:pPr>
            <a:r>
              <a:rPr lang="es-CR" sz="1200" b="0" i="0" u="none" strike="noStrike" cap="none" dirty="0">
                <a:solidFill>
                  <a:schemeClr val="bg1">
                    <a:lumMod val="50000"/>
                  </a:schemeClr>
                </a:solidFill>
                <a:latin typeface="Arial"/>
                <a:ea typeface="Arial"/>
                <a:cs typeface="Arial"/>
                <a:sym typeface="Arial"/>
              </a:rPr>
              <a:t>Complejo Solar TEC. </a:t>
            </a:r>
            <a:endParaRPr sz="1200" b="0" i="0" u="none" strike="noStrike" cap="none" dirty="0">
              <a:solidFill>
                <a:schemeClr val="bg1">
                  <a:lumMod val="50000"/>
                </a:schemeClr>
              </a:solidFill>
              <a:latin typeface="Arial"/>
              <a:ea typeface="Arial"/>
              <a:cs typeface="Arial"/>
              <a:sym typeface="Arial"/>
            </a:endParaRPr>
          </a:p>
          <a:p>
            <a:pPr marL="457200" lvl="0" indent="-317500">
              <a:buSzPts val="1400"/>
              <a:buFont typeface="Arial"/>
              <a:buChar char="●"/>
            </a:pPr>
            <a:r>
              <a:rPr lang="es-CR" sz="1200" dirty="0">
                <a:solidFill>
                  <a:schemeClr val="bg1">
                    <a:lumMod val="50000"/>
                  </a:schemeClr>
                </a:solidFill>
              </a:rPr>
              <a:t>Compra y utilización de carros eléctricos e híbridos</a:t>
            </a:r>
          </a:p>
          <a:p>
            <a:pPr marL="457200" marR="0" lvl="0" indent="-317500" algn="l" rtl="0">
              <a:lnSpc>
                <a:spcPct val="100000"/>
              </a:lnSpc>
              <a:spcBef>
                <a:spcPts val="0"/>
              </a:spcBef>
              <a:spcAft>
                <a:spcPts val="0"/>
              </a:spcAft>
              <a:buClr>
                <a:srgbClr val="000000"/>
              </a:buClr>
              <a:buSzPts val="1400"/>
              <a:buFont typeface="Arial"/>
              <a:buChar char="●"/>
            </a:pPr>
            <a:r>
              <a:rPr lang="es-CR" sz="1200" b="0" i="0" u="none" strike="noStrike" cap="none" dirty="0">
                <a:solidFill>
                  <a:schemeClr val="bg1">
                    <a:lumMod val="50000"/>
                  </a:schemeClr>
                </a:solidFill>
                <a:latin typeface="Arial"/>
                <a:ea typeface="Arial"/>
                <a:cs typeface="Arial"/>
                <a:sym typeface="Arial"/>
              </a:rPr>
              <a:t>Sistema de Gestión Energético de equipos de refrigeración y aires acondicionados</a:t>
            </a:r>
            <a:endParaRPr sz="1200" b="0" i="0" u="none" strike="noStrike" cap="none" dirty="0">
              <a:solidFill>
                <a:schemeClr val="bg1">
                  <a:lumMod val="50000"/>
                </a:schemeClr>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s-CR" sz="1200" b="0" i="0" u="none" strike="noStrike" cap="none" dirty="0">
                <a:solidFill>
                  <a:schemeClr val="bg1">
                    <a:lumMod val="50000"/>
                  </a:schemeClr>
                </a:solidFill>
                <a:latin typeface="Arial"/>
                <a:ea typeface="Arial"/>
                <a:cs typeface="Arial"/>
                <a:sym typeface="Arial"/>
              </a:rPr>
              <a:t>Capacitación en eficiencia energética</a:t>
            </a:r>
            <a:endParaRPr sz="1200" b="0" i="0" u="none" strike="noStrike" cap="none" dirty="0">
              <a:solidFill>
                <a:schemeClr val="bg1">
                  <a:lumMod val="50000"/>
                </a:schemeClr>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s-CR" sz="1200" b="0" i="0" u="none" strike="noStrike" cap="none" dirty="0">
                <a:solidFill>
                  <a:schemeClr val="bg1">
                    <a:lumMod val="50000"/>
                  </a:schemeClr>
                </a:solidFill>
                <a:latin typeface="Arial"/>
                <a:ea typeface="Arial"/>
                <a:cs typeface="Arial"/>
                <a:sym typeface="Arial"/>
              </a:rPr>
              <a:t>Compra de equipos eficientes energéticamente</a:t>
            </a:r>
            <a:endParaRPr sz="1200" b="0" i="0" u="none" strike="noStrike" cap="none" dirty="0">
              <a:solidFill>
                <a:schemeClr val="bg1">
                  <a:lumMod val="50000"/>
                </a:schemeClr>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s-CR" sz="1200" b="0" i="0" u="none" strike="noStrike" cap="none" dirty="0">
                <a:solidFill>
                  <a:schemeClr val="bg1">
                    <a:lumMod val="50000"/>
                  </a:schemeClr>
                </a:solidFill>
                <a:latin typeface="Arial"/>
                <a:ea typeface="Arial"/>
                <a:cs typeface="Arial"/>
                <a:sym typeface="Arial"/>
              </a:rPr>
              <a:t>Establecimiento de rutas y viajes compartidos en vehículos institucionales</a:t>
            </a:r>
          </a:p>
          <a:p>
            <a:pPr marL="457200" lvl="0" indent="-317500">
              <a:buSzPts val="1400"/>
              <a:buFont typeface="Arial"/>
              <a:buChar char="●"/>
            </a:pPr>
            <a:r>
              <a:rPr lang="es-CR" sz="1200" dirty="0">
                <a:solidFill>
                  <a:schemeClr val="bg1">
                    <a:lumMod val="50000"/>
                  </a:schemeClr>
                </a:solidFill>
              </a:rPr>
              <a:t>Laboratorios de investigación relacionados (vehículos eléctricos, energía eólica)</a:t>
            </a:r>
          </a:p>
          <a:p>
            <a:pPr marL="457200" lvl="0" indent="-317500">
              <a:buSzPts val="1400"/>
              <a:buFont typeface="Arial"/>
              <a:buChar char="●"/>
            </a:pPr>
            <a:r>
              <a:rPr lang="es-CR" sz="1200" dirty="0">
                <a:solidFill>
                  <a:schemeClr val="bg1">
                    <a:lumMod val="50000"/>
                  </a:schemeClr>
                </a:solidFill>
              </a:rPr>
              <a:t>Proyectos de investigación relacionados</a:t>
            </a:r>
          </a:p>
          <a:p>
            <a:pPr marL="457200" lvl="0" indent="-317500">
              <a:buSzPts val="1400"/>
              <a:buFont typeface="Arial"/>
              <a:buChar char="●"/>
            </a:pPr>
            <a:r>
              <a:rPr lang="es-CR" sz="1200" dirty="0">
                <a:solidFill>
                  <a:schemeClr val="bg1">
                    <a:lumMod val="50000"/>
                  </a:schemeClr>
                </a:solidFill>
              </a:rPr>
              <a:t>Centros de Investigación relacionados</a:t>
            </a:r>
          </a:p>
          <a:p>
            <a:pPr marL="457200" lvl="0" indent="-317500">
              <a:buSzPts val="1400"/>
              <a:buFont typeface="Arial"/>
              <a:buChar char="●"/>
            </a:pPr>
            <a:r>
              <a:rPr lang="es-CR" sz="1200" dirty="0">
                <a:solidFill>
                  <a:schemeClr val="bg1">
                    <a:lumMod val="50000"/>
                  </a:schemeClr>
                </a:solidFill>
              </a:rPr>
              <a:t>Proyectos de extensión relacionados</a:t>
            </a:r>
          </a:p>
          <a:p>
            <a:pPr marL="457200" marR="0" lvl="0" indent="-317500" algn="l" rtl="0">
              <a:lnSpc>
                <a:spcPct val="100000"/>
              </a:lnSpc>
              <a:spcBef>
                <a:spcPts val="0"/>
              </a:spcBef>
              <a:spcAft>
                <a:spcPts val="0"/>
              </a:spcAft>
              <a:buClr>
                <a:srgbClr val="000000"/>
              </a:buClr>
              <a:buSzPts val="1400"/>
              <a:buFont typeface="Arial"/>
              <a:buChar char="●"/>
            </a:pPr>
            <a:endParaRPr sz="1800" b="0" i="0" u="none" strike="noStrike" cap="none" dirty="0">
              <a:solidFill>
                <a:schemeClr val="dk1"/>
              </a:solidFill>
              <a:latin typeface="Arial"/>
              <a:ea typeface="Arial"/>
              <a:cs typeface="Arial"/>
              <a:sym typeface="Arial"/>
            </a:endParaRPr>
          </a:p>
        </p:txBody>
      </p:sp>
      <p:graphicFrame>
        <p:nvGraphicFramePr>
          <p:cNvPr id="5" name="Diagrama 4">
            <a:extLst>
              <a:ext uri="{FF2B5EF4-FFF2-40B4-BE49-F238E27FC236}">
                <a16:creationId xmlns:a16="http://schemas.microsoft.com/office/drawing/2014/main" id="{F9AB0B84-5BBD-4C56-BABF-CBD0419D2F4F}"/>
              </a:ext>
            </a:extLst>
          </p:cNvPr>
          <p:cNvGraphicFramePr/>
          <p:nvPr>
            <p:extLst>
              <p:ext uri="{D42A27DB-BD31-4B8C-83A1-F6EECF244321}">
                <p14:modId xmlns:p14="http://schemas.microsoft.com/office/powerpoint/2010/main" val="2194591639"/>
              </p:ext>
            </p:extLst>
          </p:nvPr>
        </p:nvGraphicFramePr>
        <p:xfrm>
          <a:off x="7775760" y="4673647"/>
          <a:ext cx="2003614" cy="868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414;p53">
            <a:extLst>
              <a:ext uri="{FF2B5EF4-FFF2-40B4-BE49-F238E27FC236}">
                <a16:creationId xmlns:a16="http://schemas.microsoft.com/office/drawing/2014/main" id="{DC72A055-B776-4EF8-8E16-8A96E22416A6}"/>
              </a:ext>
            </a:extLst>
          </p:cNvPr>
          <p:cNvSpPr/>
          <p:nvPr/>
        </p:nvSpPr>
        <p:spPr>
          <a:xfrm>
            <a:off x="0"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50" name="Google Shape;450;p58"/>
          <p:cNvPicPr preferRelativeResize="0"/>
          <p:nvPr/>
        </p:nvPicPr>
        <p:blipFill rotWithShape="1">
          <a:blip r:embed="rId8">
            <a:alphaModFix/>
          </a:blip>
          <a:srcRect/>
          <a:stretch/>
        </p:blipFill>
        <p:spPr>
          <a:xfrm>
            <a:off x="304675" y="128750"/>
            <a:ext cx="9563251" cy="786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9">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9">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9">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9">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9">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9">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9">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1"/>
          <p:cNvSpPr txBox="1"/>
          <p:nvPr/>
        </p:nvSpPr>
        <p:spPr>
          <a:xfrm>
            <a:off x="636104" y="830179"/>
            <a:ext cx="9084746" cy="4711622"/>
          </a:xfrm>
          <a:prstGeom prst="rect">
            <a:avLst/>
          </a:prstGeom>
          <a:noFill/>
          <a:ln>
            <a:noFill/>
          </a:ln>
        </p:spPr>
        <p:txBody>
          <a:bodyPr spcFirstLastPara="1" wrap="square" lIns="91425" tIns="91425" rIns="91425" bIns="91425" anchor="t" anchorCtr="0">
            <a:noAutofit/>
          </a:bodyPr>
          <a:lstStyle/>
          <a:p>
            <a:pPr marL="139700" lvl="5">
              <a:buSzPts val="1400"/>
            </a:pPr>
            <a:r>
              <a:rPr lang="es-CR" sz="1200" b="1" dirty="0">
                <a:solidFill>
                  <a:schemeClr val="tx1"/>
                </a:solidFill>
                <a:effectLst>
                  <a:outerShdw blurRad="38100" dist="38100" dir="2700000" algn="tl">
                    <a:srgbClr val="000000">
                      <a:alpha val="43137"/>
                    </a:srgbClr>
                  </a:outerShdw>
                </a:effectLst>
              </a:rPr>
              <a:t>CTLSC:</a:t>
            </a:r>
          </a:p>
          <a:p>
            <a:pPr marL="425450" lvl="0" indent="-285750">
              <a:buClr>
                <a:schemeClr val="dk1"/>
              </a:buClr>
              <a:buSzPts val="1400"/>
              <a:buFont typeface="Arial" panose="020B0604020202020204" pitchFamily="34" charset="0"/>
              <a:buChar char="•"/>
            </a:pPr>
            <a:r>
              <a:rPr lang="es-CR" sz="1600" dirty="0">
                <a:solidFill>
                  <a:schemeClr val="dk1"/>
                </a:solidFill>
              </a:rPr>
              <a:t>Proyecto de Extensión. Socialización de la Matemática en las comunidades cabeceras de los cantones de Los Chiles y Guatuso mediante actividades interactivas y artísticas</a:t>
            </a:r>
          </a:p>
          <a:p>
            <a:pPr marL="139700" marR="0" lvl="0" algn="l" rtl="0">
              <a:lnSpc>
                <a:spcPct val="100000"/>
              </a:lnSpc>
              <a:spcBef>
                <a:spcPts val="0"/>
              </a:spcBef>
              <a:spcAft>
                <a:spcPts val="0"/>
              </a:spcAft>
              <a:buClr>
                <a:schemeClr val="dk1"/>
              </a:buClr>
              <a:buSzPts val="1400"/>
            </a:pPr>
            <a:endParaRPr lang="es-CR" sz="1600" b="0" i="0" u="none" strike="noStrike" cap="none" dirty="0">
              <a:solidFill>
                <a:schemeClr val="dk1"/>
              </a:solidFill>
              <a:latin typeface="Arial"/>
              <a:ea typeface="Arial"/>
              <a:cs typeface="Arial"/>
              <a:sym typeface="Arial"/>
            </a:endParaRPr>
          </a:p>
          <a:p>
            <a:pPr marL="139700" lvl="5">
              <a:buSzPts val="1400"/>
            </a:pPr>
            <a:r>
              <a:rPr lang="es-CR" sz="1200" b="1" dirty="0">
                <a:solidFill>
                  <a:schemeClr val="tx1"/>
                </a:solidFill>
                <a:effectLst>
                  <a:outerShdw blurRad="38100" dist="38100" dir="2700000" algn="tl">
                    <a:srgbClr val="000000">
                      <a:alpha val="43137"/>
                    </a:srgbClr>
                  </a:outerShdw>
                </a:effectLst>
              </a:rPr>
              <a:t>TEC</a:t>
            </a:r>
          </a:p>
          <a:p>
            <a:pPr marL="457200" marR="0" lvl="0" indent="-317500" algn="l" rtl="0">
              <a:lnSpc>
                <a:spcPct val="100000"/>
              </a:lnSpc>
              <a:spcBef>
                <a:spcPts val="0"/>
              </a:spcBef>
              <a:spcAft>
                <a:spcPts val="0"/>
              </a:spcAft>
              <a:buClr>
                <a:schemeClr val="dk1"/>
              </a:buClr>
              <a:buSzPts val="1400"/>
              <a:buFont typeface="Arial"/>
              <a:buChar char="●"/>
            </a:pPr>
            <a:r>
              <a:rPr lang="es-CR" sz="1100" b="0" i="0" u="none" strike="noStrike" cap="none" dirty="0">
                <a:solidFill>
                  <a:schemeClr val="bg1">
                    <a:lumMod val="50000"/>
                  </a:schemeClr>
                </a:solidFill>
                <a:sym typeface="Arial"/>
              </a:rPr>
              <a:t>Programa de Becas (24,3% IDS muy bajo y bajo)</a:t>
            </a:r>
            <a:endParaRPr sz="1100" b="0" i="0" u="none" strike="noStrike" cap="none" dirty="0">
              <a:solidFill>
                <a:schemeClr val="bg1">
                  <a:lumMod val="50000"/>
                </a:schemeClr>
              </a:solidFil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s-CR" sz="1100" b="0" i="0" u="none" strike="noStrike" cap="none" dirty="0">
                <a:solidFill>
                  <a:schemeClr val="bg1">
                    <a:lumMod val="50000"/>
                  </a:schemeClr>
                </a:solidFill>
                <a:sym typeface="Arial"/>
              </a:rPr>
              <a:t>Comisión Institucional de Equiparación de Oportunidades para Personas con Discapacidad del TEC</a:t>
            </a:r>
            <a:endParaRPr sz="1100" b="0" i="0" u="none" strike="noStrike" cap="none" dirty="0">
              <a:solidFill>
                <a:schemeClr val="bg1">
                  <a:lumMod val="50000"/>
                </a:schemeClr>
              </a:solidFil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s-CR" sz="1100" b="0" i="0" u="none" strike="noStrike" cap="none" dirty="0">
                <a:solidFill>
                  <a:schemeClr val="bg1">
                    <a:lumMod val="50000"/>
                  </a:schemeClr>
                </a:solidFill>
                <a:sym typeface="Arial"/>
              </a:rPr>
              <a:t>Fortalecimiento del acceso de estudiantes indígenas provenientes de Pueblos y Territorios Indígenas al TEC</a:t>
            </a:r>
          </a:p>
          <a:p>
            <a:pPr marL="457200" lvl="0" indent="-317500">
              <a:buClr>
                <a:schemeClr val="dk1"/>
              </a:buClr>
              <a:buSzPts val="1400"/>
              <a:buFont typeface="Arial"/>
              <a:buChar char="●"/>
            </a:pPr>
            <a:r>
              <a:rPr lang="es-CR" sz="1100" dirty="0">
                <a:solidFill>
                  <a:schemeClr val="bg1">
                    <a:lumMod val="50000"/>
                  </a:schemeClr>
                </a:solidFill>
              </a:rPr>
              <a:t>Servicios para personas con discapacidad (SIBITEC)</a:t>
            </a:r>
            <a:endParaRPr sz="1100" b="0" i="0" u="none" strike="noStrike" cap="none" dirty="0">
              <a:solidFill>
                <a:schemeClr val="bg1">
                  <a:lumMod val="50000"/>
                </a:schemeClr>
              </a:solidFil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s-CR" sz="1100" b="0" i="0" u="none" strike="noStrike" cap="none" dirty="0">
                <a:solidFill>
                  <a:schemeClr val="bg1">
                    <a:lumMod val="50000"/>
                  </a:schemeClr>
                </a:solidFill>
                <a:sym typeface="Arial"/>
              </a:rPr>
              <a:t>Se aprueba en el IV Congreso la Ponencia para el  Establecimiento de Normativa y procesos de Capacitación y Sensibilización</a:t>
            </a:r>
            <a:endParaRPr sz="1100" b="0" i="0" u="none" strike="noStrike" cap="none" dirty="0">
              <a:solidFill>
                <a:schemeClr val="bg1">
                  <a:lumMod val="50000"/>
                </a:schemeClr>
              </a:solidFil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s-CR" sz="1100" b="0" i="0" u="none" strike="noStrike" cap="none" dirty="0" err="1">
                <a:solidFill>
                  <a:schemeClr val="bg1">
                    <a:lumMod val="50000"/>
                  </a:schemeClr>
                </a:solidFill>
                <a:sym typeface="Arial"/>
              </a:rPr>
              <a:t>Inclutec</a:t>
            </a:r>
            <a:r>
              <a:rPr lang="es-CR" sz="1100" b="0" i="0" u="none" strike="noStrike" cap="none" dirty="0">
                <a:solidFill>
                  <a:schemeClr val="bg1">
                    <a:lumMod val="50000"/>
                  </a:schemeClr>
                </a:solidFill>
                <a:sym typeface="Arial"/>
              </a:rPr>
              <a:t>: Plataforma Internacional de Edición de Lengua de Señas, Programa de Capacitación "Ruta a la Accesibilidad Digital- MEP, Editor Euler, entre otros.</a:t>
            </a:r>
            <a:endParaRPr sz="1100" b="0" i="0" u="none" strike="noStrike" cap="none" dirty="0">
              <a:solidFill>
                <a:schemeClr val="bg1">
                  <a:lumMod val="50000"/>
                </a:schemeClr>
              </a:solidFil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s-CR" sz="1100" b="0" i="0" u="none" strike="noStrike" cap="none" dirty="0">
                <a:solidFill>
                  <a:schemeClr val="bg1">
                    <a:lumMod val="50000"/>
                  </a:schemeClr>
                </a:solidFill>
                <a:sym typeface="Arial"/>
              </a:rPr>
              <a:t>Políticas sobre Discapacidad: El Consejo Institucional, aprueba en el 2001, las Políticas Institucionales en Materia de Discapacidad, que al día de hoy se mantienen vigentes.</a:t>
            </a:r>
            <a:endParaRPr sz="1100" b="0" i="0" u="none" strike="noStrike" cap="none" dirty="0">
              <a:solidFill>
                <a:schemeClr val="bg1">
                  <a:lumMod val="50000"/>
                </a:schemeClr>
              </a:solidFill>
              <a:sym typeface="Arial"/>
            </a:endParaRPr>
          </a:p>
          <a:p>
            <a:pPr marL="457200" lvl="0" indent="-317500">
              <a:buClr>
                <a:schemeClr val="dk1"/>
              </a:buClr>
              <a:buSzPts val="1400"/>
              <a:buFont typeface="Arial"/>
              <a:buChar char="●"/>
            </a:pPr>
            <a:r>
              <a:rPr lang="es-CR" sz="1100" dirty="0">
                <a:solidFill>
                  <a:schemeClr val="bg1">
                    <a:lumMod val="50000"/>
                  </a:schemeClr>
                </a:solidFill>
              </a:rPr>
              <a:t>Políticas Generales que prohíben cualquier tipo de discriminación</a:t>
            </a:r>
          </a:p>
          <a:p>
            <a:pPr marL="457200" marR="0" lvl="0" indent="-317500" algn="l" rtl="0">
              <a:lnSpc>
                <a:spcPct val="100000"/>
              </a:lnSpc>
              <a:spcBef>
                <a:spcPts val="0"/>
              </a:spcBef>
              <a:spcAft>
                <a:spcPts val="0"/>
              </a:spcAft>
              <a:buClr>
                <a:schemeClr val="dk1"/>
              </a:buClr>
              <a:buSzPts val="1400"/>
              <a:buFont typeface="Arial"/>
              <a:buChar char="●"/>
            </a:pPr>
            <a:r>
              <a:rPr lang="es-CR" sz="1100" b="0" i="0" u="none" strike="noStrike" cap="none" dirty="0">
                <a:solidFill>
                  <a:schemeClr val="bg1">
                    <a:lumMod val="50000"/>
                  </a:schemeClr>
                </a:solidFill>
                <a:sym typeface="Arial"/>
              </a:rPr>
              <a:t>Políticas Específicas para incrementar los niveles de equidad e igualdad en el ITCR</a:t>
            </a:r>
            <a:endParaRPr sz="1100" b="0" i="0" u="none" strike="noStrike" cap="none" dirty="0">
              <a:solidFill>
                <a:schemeClr val="bg1">
                  <a:lumMod val="50000"/>
                </a:schemeClr>
              </a:solidFil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s-CR" sz="1100" b="0" i="0" u="none" strike="noStrike" cap="none" dirty="0">
                <a:solidFill>
                  <a:schemeClr val="bg1">
                    <a:lumMod val="50000"/>
                  </a:schemeClr>
                </a:solidFill>
                <a:sym typeface="Arial"/>
              </a:rPr>
              <a:t>Declaración del TEC como espacio libre de discriminación, por orientación sexual e identidad de género.</a:t>
            </a:r>
          </a:p>
          <a:p>
            <a:pPr marL="457200" indent="-317500">
              <a:buClr>
                <a:schemeClr val="dk1"/>
              </a:buClr>
              <a:buSzPts val="1400"/>
              <a:buFont typeface="Arial"/>
              <a:buChar char="●"/>
            </a:pPr>
            <a:r>
              <a:rPr lang="es-CR" sz="1100" dirty="0">
                <a:solidFill>
                  <a:schemeClr val="bg1">
                    <a:lumMod val="50000"/>
                  </a:schemeClr>
                </a:solidFill>
              </a:rPr>
              <a:t>Proyecto Educativo para la Persona Adulta Mayor (PAMTEC)</a:t>
            </a:r>
          </a:p>
          <a:p>
            <a:pPr marL="457200" marR="0" lvl="0" indent="-317500" algn="l" rtl="0">
              <a:lnSpc>
                <a:spcPct val="100000"/>
              </a:lnSpc>
              <a:spcBef>
                <a:spcPts val="0"/>
              </a:spcBef>
              <a:spcAft>
                <a:spcPts val="0"/>
              </a:spcAft>
              <a:buClr>
                <a:schemeClr val="dk1"/>
              </a:buClr>
              <a:buSzPts val="1400"/>
              <a:buFont typeface="Arial"/>
              <a:buChar char="●"/>
            </a:pPr>
            <a:r>
              <a:rPr lang="es-CR" sz="1100" b="0" i="0" u="none" strike="noStrike" cap="none" dirty="0">
                <a:solidFill>
                  <a:schemeClr val="bg1">
                    <a:lumMod val="50000"/>
                  </a:schemeClr>
                </a:solidFill>
                <a:sym typeface="Arial"/>
              </a:rPr>
              <a:t>Programa de Admisión Restringida (PAR</a:t>
            </a:r>
            <a:r>
              <a:rPr lang="es-CR" sz="1100" dirty="0">
                <a:solidFill>
                  <a:schemeClr val="bg1">
                    <a:lumMod val="50000"/>
                  </a:schemeClr>
                </a:solidFill>
              </a:rPr>
              <a:t>)…</a:t>
            </a:r>
            <a:endParaRPr sz="1100" b="0" i="0" u="none" strike="noStrike" cap="none" dirty="0">
              <a:solidFill>
                <a:schemeClr val="bg1">
                  <a:lumMod val="50000"/>
                </a:schemeClr>
              </a:solidFill>
              <a:sym typeface="Arial"/>
            </a:endParaRPr>
          </a:p>
        </p:txBody>
      </p:sp>
      <p:graphicFrame>
        <p:nvGraphicFramePr>
          <p:cNvPr id="5" name="Diagrama 4">
            <a:extLst>
              <a:ext uri="{FF2B5EF4-FFF2-40B4-BE49-F238E27FC236}">
                <a16:creationId xmlns:a16="http://schemas.microsoft.com/office/drawing/2014/main" id="{F18EBE96-97E9-45A5-AB82-4E6C8508911B}"/>
              </a:ext>
            </a:extLst>
          </p:cNvPr>
          <p:cNvGraphicFramePr/>
          <p:nvPr>
            <p:extLst>
              <p:ext uri="{D42A27DB-BD31-4B8C-83A1-F6EECF244321}">
                <p14:modId xmlns:p14="http://schemas.microsoft.com/office/powerpoint/2010/main" val="2610377804"/>
              </p:ext>
            </p:extLst>
          </p:nvPr>
        </p:nvGraphicFramePr>
        <p:xfrm>
          <a:off x="7775760" y="4673647"/>
          <a:ext cx="2003614" cy="868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407;p52">
            <a:extLst>
              <a:ext uri="{FF2B5EF4-FFF2-40B4-BE49-F238E27FC236}">
                <a16:creationId xmlns:a16="http://schemas.microsoft.com/office/drawing/2014/main" id="{642891E0-FF1C-451E-967B-212DF7F95764}"/>
              </a:ext>
            </a:extLst>
          </p:cNvPr>
          <p:cNvSpPr/>
          <p:nvPr/>
        </p:nvSpPr>
        <p:spPr>
          <a:xfrm>
            <a:off x="7452" y="0"/>
            <a:ext cx="628651" cy="56705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71" name="Google Shape;471;p61"/>
          <p:cNvPicPr preferRelativeResize="0"/>
          <p:nvPr/>
        </p:nvPicPr>
        <p:blipFill rotWithShape="1">
          <a:blip r:embed="rId8">
            <a:alphaModFix/>
          </a:blip>
          <a:srcRect/>
          <a:stretch/>
        </p:blipFill>
        <p:spPr>
          <a:xfrm>
            <a:off x="286451" y="128749"/>
            <a:ext cx="9507725" cy="7014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0">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0">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0">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0">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0">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0">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0">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0">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0">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0">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6"/>
          <p:cNvSpPr txBox="1"/>
          <p:nvPr/>
        </p:nvSpPr>
        <p:spPr>
          <a:xfrm>
            <a:off x="938463" y="1093041"/>
            <a:ext cx="8989749" cy="3165002"/>
          </a:xfrm>
          <a:prstGeom prst="rect">
            <a:avLst/>
          </a:prstGeom>
          <a:noFill/>
          <a:ln>
            <a:noFill/>
          </a:ln>
        </p:spPr>
        <p:txBody>
          <a:bodyPr spcFirstLastPara="1" wrap="square" lIns="91425" tIns="91425" rIns="91425" bIns="91425" anchor="t" anchorCtr="0">
            <a:noAutofit/>
          </a:bodyPr>
          <a:lstStyle/>
          <a:p>
            <a:pPr marL="139700" lvl="5">
              <a:buSzPts val="1400"/>
            </a:pPr>
            <a:r>
              <a:rPr lang="es-CR" sz="1200" b="1" dirty="0">
                <a:solidFill>
                  <a:schemeClr val="tx1"/>
                </a:solidFill>
                <a:effectLst>
                  <a:outerShdw blurRad="38100" dist="38100" dir="2700000" algn="tl">
                    <a:srgbClr val="000000">
                      <a:alpha val="43137"/>
                    </a:srgbClr>
                  </a:outerShdw>
                </a:effectLst>
              </a:rPr>
              <a:t>CTLSC:</a:t>
            </a:r>
          </a:p>
          <a:p>
            <a:pPr marL="425450" lvl="0" indent="-285750">
              <a:buClr>
                <a:schemeClr val="dk1"/>
              </a:buClr>
              <a:buSzPts val="1400"/>
              <a:buFont typeface="Arial" panose="020B0604020202020204" pitchFamily="34" charset="0"/>
              <a:buChar char="•"/>
            </a:pPr>
            <a:r>
              <a:rPr lang="es-CR" sz="1800" dirty="0">
                <a:solidFill>
                  <a:schemeClr val="dk1"/>
                </a:solidFill>
              </a:rPr>
              <a:t>Proyecto de Extensión. Dinámicas comunitarias de la Común-Unidad (Comunidad) de Caño Negro: Una mirada más allá del Refugio Mixto de Vida Silvestre</a:t>
            </a:r>
          </a:p>
          <a:p>
            <a:pPr marL="139700" lvl="0" algn="l" rtl="0">
              <a:spcBef>
                <a:spcPts val="0"/>
              </a:spcBef>
              <a:spcAft>
                <a:spcPts val="0"/>
              </a:spcAft>
              <a:buClr>
                <a:schemeClr val="dk1"/>
              </a:buClr>
              <a:buSzPts val="1400"/>
            </a:pPr>
            <a:endParaRPr lang="es-CR" sz="1800" dirty="0">
              <a:solidFill>
                <a:schemeClr val="dk1"/>
              </a:solidFill>
            </a:endParaRPr>
          </a:p>
          <a:p>
            <a:pPr marL="139700" lvl="5">
              <a:buSzPts val="1400"/>
            </a:pPr>
            <a:r>
              <a:rPr lang="es-CR" sz="1200" b="1" dirty="0">
                <a:solidFill>
                  <a:schemeClr val="tx1"/>
                </a:solidFill>
                <a:effectLst>
                  <a:outerShdw blurRad="38100" dist="38100" dir="2700000" algn="tl">
                    <a:srgbClr val="000000">
                      <a:alpha val="43137"/>
                    </a:srgbClr>
                  </a:outerShdw>
                </a:effectLst>
              </a:rPr>
              <a:t>TEC:</a:t>
            </a:r>
          </a:p>
          <a:p>
            <a:pPr marL="457200" lvl="0" indent="-317500" algn="l" rtl="0">
              <a:spcBef>
                <a:spcPts val="0"/>
              </a:spcBef>
              <a:spcAft>
                <a:spcPts val="0"/>
              </a:spcAft>
              <a:buClr>
                <a:schemeClr val="dk1"/>
              </a:buClr>
              <a:buSzPts val="1400"/>
              <a:buChar char="●"/>
            </a:pPr>
            <a:r>
              <a:rPr lang="es-CR" sz="1200" dirty="0">
                <a:solidFill>
                  <a:schemeClr val="bg1">
                    <a:lumMod val="50000"/>
                  </a:schemeClr>
                </a:solidFill>
              </a:rPr>
              <a:t>Promoción de la reducción de pérdidas y desperdicios de alimentos</a:t>
            </a:r>
            <a:endParaRPr sz="1200" dirty="0">
              <a:solidFill>
                <a:schemeClr val="bg1">
                  <a:lumMod val="50000"/>
                </a:schemeClr>
              </a:solidFill>
            </a:endParaRPr>
          </a:p>
          <a:p>
            <a:pPr marL="457200" lvl="0" indent="-317500" algn="l" rtl="0">
              <a:spcBef>
                <a:spcPts val="0"/>
              </a:spcBef>
              <a:spcAft>
                <a:spcPts val="0"/>
              </a:spcAft>
              <a:buClr>
                <a:schemeClr val="dk1"/>
              </a:buClr>
              <a:buSzPts val="1400"/>
              <a:buChar char="●"/>
            </a:pPr>
            <a:r>
              <a:rPr lang="es-CR" sz="1200" dirty="0">
                <a:solidFill>
                  <a:schemeClr val="bg1">
                    <a:lumMod val="50000"/>
                  </a:schemeClr>
                </a:solidFill>
              </a:rPr>
              <a:t>Aprobación del Plan Maestro Institucional Campus Central Cartago del TEC: se establecen políticas de protección al medio ambiente</a:t>
            </a:r>
          </a:p>
          <a:p>
            <a:pPr marL="457200" indent="-317500">
              <a:buClr>
                <a:schemeClr val="dk1"/>
              </a:buClr>
              <a:buSzPts val="1400"/>
              <a:buFont typeface="Arial"/>
              <a:buChar char="●"/>
            </a:pPr>
            <a:r>
              <a:rPr lang="es-CR" sz="1200" dirty="0">
                <a:solidFill>
                  <a:schemeClr val="bg1">
                    <a:lumMod val="50000"/>
                  </a:schemeClr>
                </a:solidFill>
              </a:rPr>
              <a:t>Corredor Biológico TEC (1200 árboles)</a:t>
            </a:r>
          </a:p>
          <a:p>
            <a:pPr marL="457200" indent="-317500">
              <a:buClr>
                <a:schemeClr val="dk1"/>
              </a:buClr>
              <a:buSzPts val="1400"/>
              <a:buFont typeface="Arial"/>
              <a:buChar char="●"/>
            </a:pPr>
            <a:r>
              <a:rPr lang="es-CR" sz="1200" dirty="0">
                <a:solidFill>
                  <a:schemeClr val="bg1">
                    <a:lumMod val="50000"/>
                  </a:schemeClr>
                </a:solidFill>
              </a:rPr>
              <a:t>Aprobación del Plan Maestro Institucional Campus Central Cartago del TEC</a:t>
            </a:r>
          </a:p>
          <a:p>
            <a:pPr marL="457200" lvl="0" indent="-317500">
              <a:buClr>
                <a:schemeClr val="dk1"/>
              </a:buClr>
              <a:buSzPts val="1400"/>
              <a:buChar char="●"/>
            </a:pPr>
            <a:r>
              <a:rPr lang="es-CR" sz="1200" dirty="0">
                <a:solidFill>
                  <a:schemeClr val="bg1">
                    <a:lumMod val="50000"/>
                  </a:schemeClr>
                </a:solidFill>
              </a:rPr>
              <a:t>Proyectos de Investigación y Extensión relacionados</a:t>
            </a:r>
          </a:p>
          <a:p>
            <a:pPr marL="457200" lvl="0" indent="-317500">
              <a:buClr>
                <a:schemeClr val="dk1"/>
              </a:buClr>
              <a:buSzPts val="1400"/>
              <a:buChar char="●"/>
            </a:pPr>
            <a:r>
              <a:rPr lang="es-CR" sz="1200" dirty="0">
                <a:solidFill>
                  <a:schemeClr val="bg1">
                    <a:lumMod val="50000"/>
                  </a:schemeClr>
                </a:solidFill>
              </a:rPr>
              <a:t>Centro de Investigación relacionados…</a:t>
            </a:r>
            <a:r>
              <a:rPr lang="es-CR" dirty="0">
                <a:solidFill>
                  <a:schemeClr val="dk1"/>
                </a:solidFill>
              </a:rPr>
              <a:t> </a:t>
            </a:r>
            <a:endParaRPr dirty="0">
              <a:solidFill>
                <a:schemeClr val="dk1"/>
              </a:solidFill>
            </a:endParaRPr>
          </a:p>
        </p:txBody>
      </p:sp>
      <p:sp>
        <p:nvSpPr>
          <p:cNvPr id="4" name="Google Shape;421;p54">
            <a:extLst>
              <a:ext uri="{FF2B5EF4-FFF2-40B4-BE49-F238E27FC236}">
                <a16:creationId xmlns:a16="http://schemas.microsoft.com/office/drawing/2014/main" id="{0E531A82-0059-4529-B77B-5C6D7C271826}"/>
              </a:ext>
            </a:extLst>
          </p:cNvPr>
          <p:cNvSpPr/>
          <p:nvPr/>
        </p:nvSpPr>
        <p:spPr>
          <a:xfrm>
            <a:off x="7452" y="0"/>
            <a:ext cx="628651" cy="56705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06" name="Google Shape;506;p66"/>
          <p:cNvPicPr preferRelativeResize="0"/>
          <p:nvPr/>
        </p:nvPicPr>
        <p:blipFill rotWithShape="1">
          <a:blip r:embed="rId3">
            <a:alphaModFix/>
          </a:blip>
          <a:srcRect/>
          <a:stretch/>
        </p:blipFill>
        <p:spPr>
          <a:xfrm>
            <a:off x="152399" y="128750"/>
            <a:ext cx="9775826" cy="835541"/>
          </a:xfrm>
          <a:prstGeom prst="rect">
            <a:avLst/>
          </a:prstGeom>
          <a:noFill/>
          <a:ln>
            <a:noFill/>
          </a:ln>
        </p:spPr>
      </p:pic>
      <p:graphicFrame>
        <p:nvGraphicFramePr>
          <p:cNvPr id="6" name="Diagrama 5">
            <a:extLst>
              <a:ext uri="{FF2B5EF4-FFF2-40B4-BE49-F238E27FC236}">
                <a16:creationId xmlns:a16="http://schemas.microsoft.com/office/drawing/2014/main" id="{C19F29A7-C797-4B62-8110-5C250634996C}"/>
              </a:ext>
            </a:extLst>
          </p:cNvPr>
          <p:cNvGraphicFramePr/>
          <p:nvPr>
            <p:extLst>
              <p:ext uri="{D42A27DB-BD31-4B8C-83A1-F6EECF244321}">
                <p14:modId xmlns:p14="http://schemas.microsoft.com/office/powerpoint/2010/main" val="1159543629"/>
              </p:ext>
            </p:extLst>
          </p:nvPr>
        </p:nvGraphicFramePr>
        <p:xfrm>
          <a:off x="7873217" y="4577509"/>
          <a:ext cx="2003614" cy="8681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8"/>
          <p:cNvSpPr txBox="1"/>
          <p:nvPr/>
        </p:nvSpPr>
        <p:spPr>
          <a:xfrm>
            <a:off x="770021" y="775337"/>
            <a:ext cx="9158191" cy="3816286"/>
          </a:xfrm>
          <a:prstGeom prst="rect">
            <a:avLst/>
          </a:prstGeom>
          <a:noFill/>
          <a:ln>
            <a:noFill/>
          </a:ln>
        </p:spPr>
        <p:txBody>
          <a:bodyPr spcFirstLastPara="1" wrap="square" lIns="91425" tIns="91425" rIns="91425" bIns="91425" anchor="t" anchorCtr="0">
            <a:noAutofit/>
          </a:bodyPr>
          <a:lstStyle/>
          <a:p>
            <a:pPr marL="139700" lvl="0">
              <a:buSzPts val="1400"/>
            </a:pPr>
            <a:r>
              <a:rPr lang="es-CR" sz="1200" b="1" dirty="0">
                <a:solidFill>
                  <a:schemeClr val="tx1"/>
                </a:solidFill>
                <a:effectLst>
                  <a:outerShdw blurRad="38100" dist="38100" dir="2700000" algn="tl">
                    <a:srgbClr val="000000">
                      <a:alpha val="43137"/>
                    </a:srgbClr>
                  </a:outerShdw>
                </a:effectLst>
              </a:rPr>
              <a:t>CTLSC:</a:t>
            </a:r>
          </a:p>
          <a:p>
            <a:pPr marL="425450" lvl="0" indent="-285750">
              <a:buClr>
                <a:schemeClr val="dk1"/>
              </a:buClr>
              <a:buSzPts val="1400"/>
              <a:buFont typeface="Arial" panose="020B0604020202020204" pitchFamily="34" charset="0"/>
              <a:buChar char="•"/>
            </a:pPr>
            <a:r>
              <a:rPr lang="es-CR" sz="1800" dirty="0">
                <a:solidFill>
                  <a:schemeClr val="dk1"/>
                </a:solidFill>
              </a:rPr>
              <a:t>Proyecto de Investigación. Herramientas biotecnológicas en vainilla para aumentar la resistencia a Fusarium </a:t>
            </a:r>
            <a:r>
              <a:rPr lang="es-CR" sz="1800" dirty="0" err="1">
                <a:solidFill>
                  <a:schemeClr val="dk1"/>
                </a:solidFill>
              </a:rPr>
              <a:t>oxysporum</a:t>
            </a:r>
            <a:endParaRPr lang="es-CR" sz="1800" dirty="0">
              <a:solidFill>
                <a:schemeClr val="dk1"/>
              </a:solidFill>
            </a:endParaRPr>
          </a:p>
          <a:p>
            <a:pPr marL="139700" lvl="0" algn="l" rtl="0">
              <a:spcBef>
                <a:spcPts val="0"/>
              </a:spcBef>
              <a:spcAft>
                <a:spcPts val="0"/>
              </a:spcAft>
              <a:buClr>
                <a:schemeClr val="dk1"/>
              </a:buClr>
              <a:buSzPts val="1400"/>
            </a:pPr>
            <a:endParaRPr lang="es-CR" sz="1800" dirty="0">
              <a:solidFill>
                <a:schemeClr val="dk1"/>
              </a:solidFill>
            </a:endParaRPr>
          </a:p>
          <a:p>
            <a:pPr marL="139700" lvl="0">
              <a:buSzPts val="1400"/>
            </a:pPr>
            <a:r>
              <a:rPr lang="es-CR" sz="1200" b="1" dirty="0">
                <a:solidFill>
                  <a:schemeClr val="tx1"/>
                </a:solidFill>
                <a:effectLst>
                  <a:outerShdw blurRad="38100" dist="38100" dir="2700000" algn="tl">
                    <a:srgbClr val="000000">
                      <a:alpha val="43137"/>
                    </a:srgbClr>
                  </a:outerShdw>
                </a:effectLst>
              </a:rPr>
              <a:t>TEC:</a:t>
            </a:r>
          </a:p>
          <a:p>
            <a:pPr marL="457200" lvl="0" indent="-317500" algn="l" rtl="0">
              <a:spcBef>
                <a:spcPts val="0"/>
              </a:spcBef>
              <a:spcAft>
                <a:spcPts val="0"/>
              </a:spcAft>
              <a:buClr>
                <a:schemeClr val="dk1"/>
              </a:buClr>
              <a:buSzPts val="1400"/>
              <a:buChar char="●"/>
            </a:pPr>
            <a:r>
              <a:rPr lang="es-CR" sz="1200" dirty="0">
                <a:solidFill>
                  <a:schemeClr val="bg1">
                    <a:lumMod val="50000"/>
                  </a:schemeClr>
                </a:solidFill>
              </a:rPr>
              <a:t>El TEC es miembro del Comité Científico del Área de Agregación de Valor del Congreso Nacional Lechero-Cámara Nacional de Productores de Leche </a:t>
            </a:r>
            <a:endParaRPr sz="1200" dirty="0">
              <a:solidFill>
                <a:schemeClr val="bg1">
                  <a:lumMod val="50000"/>
                </a:schemeClr>
              </a:solidFill>
            </a:endParaRPr>
          </a:p>
          <a:p>
            <a:pPr marL="457200" lvl="0" indent="-317500" algn="l" rtl="0">
              <a:spcBef>
                <a:spcPts val="0"/>
              </a:spcBef>
              <a:spcAft>
                <a:spcPts val="0"/>
              </a:spcAft>
              <a:buClr>
                <a:schemeClr val="dk1"/>
              </a:buClr>
              <a:buSzPts val="1400"/>
              <a:buChar char="●"/>
            </a:pPr>
            <a:r>
              <a:rPr lang="es-CR" sz="1200" dirty="0">
                <a:solidFill>
                  <a:schemeClr val="bg1">
                    <a:lumMod val="50000"/>
                  </a:schemeClr>
                </a:solidFill>
              </a:rPr>
              <a:t>Participación en Comisiones Institucionales e Interinstitucionales: Se lideró la Comisión Institucional de Gestión Ambiental y se participó de manera activa en la Red Costarricense de Instituciones Educativas y en la Comisión de Gestión Integral de Residuos Sólidos de Limón</a:t>
            </a:r>
            <a:endParaRPr sz="1200" dirty="0">
              <a:solidFill>
                <a:schemeClr val="bg1">
                  <a:lumMod val="50000"/>
                </a:schemeClr>
              </a:solidFill>
            </a:endParaRPr>
          </a:p>
          <a:p>
            <a:pPr marL="457200" lvl="0" indent="-317500" algn="l" rtl="0">
              <a:spcBef>
                <a:spcPts val="0"/>
              </a:spcBef>
              <a:spcAft>
                <a:spcPts val="0"/>
              </a:spcAft>
              <a:buClr>
                <a:schemeClr val="dk1"/>
              </a:buClr>
              <a:buSzPts val="1400"/>
              <a:buChar char="●"/>
            </a:pPr>
            <a:r>
              <a:rPr lang="es-CR" sz="1200" dirty="0">
                <a:solidFill>
                  <a:schemeClr val="bg1">
                    <a:lumMod val="50000"/>
                  </a:schemeClr>
                </a:solidFill>
              </a:rPr>
              <a:t>El TEC cuenta con 54 nuevos Convenios firmados durante el año 2019, de los cuales 16 son Marco (10 nacionales y 6 internacionales) y 33 son Específicos (23 nacionales y 10 internacionales); además de 5 </a:t>
            </a:r>
            <a:r>
              <a:rPr lang="es-CR" sz="1200" dirty="0" err="1">
                <a:solidFill>
                  <a:schemeClr val="bg1">
                    <a:lumMod val="50000"/>
                  </a:schemeClr>
                </a:solidFill>
              </a:rPr>
              <a:t>Addendum</a:t>
            </a:r>
            <a:r>
              <a:rPr lang="es-CR" sz="1200" dirty="0">
                <a:solidFill>
                  <a:schemeClr val="bg1">
                    <a:lumMod val="50000"/>
                  </a:schemeClr>
                </a:solidFill>
              </a:rPr>
              <a:t> (4 nacionales y 1 internacional).</a:t>
            </a:r>
            <a:endParaRPr sz="1200" dirty="0">
              <a:solidFill>
                <a:schemeClr val="bg1">
                  <a:lumMod val="50000"/>
                </a:schemeClr>
              </a:solidFill>
            </a:endParaRPr>
          </a:p>
          <a:p>
            <a:pPr marL="457200" lvl="0" indent="-317500" algn="l" rtl="0">
              <a:spcBef>
                <a:spcPts val="0"/>
              </a:spcBef>
              <a:spcAft>
                <a:spcPts val="0"/>
              </a:spcAft>
              <a:buClr>
                <a:schemeClr val="dk1"/>
              </a:buClr>
              <a:buSzPts val="1400"/>
              <a:buChar char="●"/>
            </a:pPr>
            <a:r>
              <a:rPr lang="es-CR" sz="1200" dirty="0">
                <a:solidFill>
                  <a:schemeClr val="bg1">
                    <a:lumMod val="50000"/>
                  </a:schemeClr>
                </a:solidFill>
              </a:rPr>
              <a:t>Sistema de Indicadores de Gestión Institucional (SIGI)</a:t>
            </a:r>
          </a:p>
          <a:p>
            <a:pPr marL="457200" lvl="0" indent="-317500">
              <a:buClr>
                <a:schemeClr val="dk1"/>
              </a:buClr>
              <a:buSzPts val="1400"/>
              <a:buChar char="●"/>
            </a:pPr>
            <a:r>
              <a:rPr lang="es-CR" sz="1200" dirty="0">
                <a:solidFill>
                  <a:schemeClr val="bg1">
                    <a:lumMod val="50000"/>
                  </a:schemeClr>
                </a:solidFill>
              </a:rPr>
              <a:t>Proyectos de Investigación y Extensión relacionados</a:t>
            </a:r>
          </a:p>
          <a:p>
            <a:pPr marL="457200" lvl="0" indent="-317500">
              <a:buClr>
                <a:schemeClr val="dk1"/>
              </a:buClr>
              <a:buSzPts val="1400"/>
              <a:buChar char="●"/>
            </a:pPr>
            <a:r>
              <a:rPr lang="es-CR" sz="1200" dirty="0">
                <a:solidFill>
                  <a:schemeClr val="bg1">
                    <a:lumMod val="50000"/>
                  </a:schemeClr>
                </a:solidFill>
              </a:rPr>
              <a:t>Centro de Investigación relacionados</a:t>
            </a:r>
          </a:p>
        </p:txBody>
      </p:sp>
      <p:sp>
        <p:nvSpPr>
          <p:cNvPr id="4" name="Google Shape;421;p54">
            <a:extLst>
              <a:ext uri="{FF2B5EF4-FFF2-40B4-BE49-F238E27FC236}">
                <a16:creationId xmlns:a16="http://schemas.microsoft.com/office/drawing/2014/main" id="{C61708E6-CE7C-4E9D-9787-5E33D0BC9DFC}"/>
              </a:ext>
            </a:extLst>
          </p:cNvPr>
          <p:cNvSpPr/>
          <p:nvPr/>
        </p:nvSpPr>
        <p:spPr>
          <a:xfrm>
            <a:off x="7452" y="0"/>
            <a:ext cx="628651" cy="56705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aphicFrame>
        <p:nvGraphicFramePr>
          <p:cNvPr id="5" name="Diagrama 4">
            <a:extLst>
              <a:ext uri="{FF2B5EF4-FFF2-40B4-BE49-F238E27FC236}">
                <a16:creationId xmlns:a16="http://schemas.microsoft.com/office/drawing/2014/main" id="{FC23C8BD-B8E3-4F16-91A5-6D748BA006B4}"/>
              </a:ext>
            </a:extLst>
          </p:cNvPr>
          <p:cNvGraphicFramePr/>
          <p:nvPr>
            <p:extLst>
              <p:ext uri="{D42A27DB-BD31-4B8C-83A1-F6EECF244321}">
                <p14:modId xmlns:p14="http://schemas.microsoft.com/office/powerpoint/2010/main" val="2481976306"/>
              </p:ext>
            </p:extLst>
          </p:nvPr>
        </p:nvGraphicFramePr>
        <p:xfrm>
          <a:off x="7775760" y="4673647"/>
          <a:ext cx="2003614" cy="868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414;p53">
            <a:extLst>
              <a:ext uri="{FF2B5EF4-FFF2-40B4-BE49-F238E27FC236}">
                <a16:creationId xmlns:a16="http://schemas.microsoft.com/office/drawing/2014/main" id="{C10FEC9D-10B1-4A84-99BB-07F1266414D7}"/>
              </a:ext>
            </a:extLst>
          </p:cNvPr>
          <p:cNvSpPr/>
          <p:nvPr/>
        </p:nvSpPr>
        <p:spPr>
          <a:xfrm>
            <a:off x="0"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0" name="Google Shape;520;p68"/>
          <p:cNvPicPr preferRelativeResize="0"/>
          <p:nvPr/>
        </p:nvPicPr>
        <p:blipFill rotWithShape="1">
          <a:blip r:embed="rId8">
            <a:alphaModFix/>
          </a:blip>
          <a:srcRect/>
          <a:stretch/>
        </p:blipFill>
        <p:spPr>
          <a:xfrm>
            <a:off x="152425" y="0"/>
            <a:ext cx="9657549" cy="7753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4"/>
          <p:cNvSpPr txBox="1"/>
          <p:nvPr/>
        </p:nvSpPr>
        <p:spPr>
          <a:xfrm>
            <a:off x="773445" y="921499"/>
            <a:ext cx="9154629" cy="4219547"/>
          </a:xfrm>
          <a:prstGeom prst="rect">
            <a:avLst/>
          </a:prstGeom>
          <a:noFill/>
          <a:ln>
            <a:noFill/>
          </a:ln>
        </p:spPr>
        <p:txBody>
          <a:bodyPr spcFirstLastPara="1" wrap="square" lIns="91425" tIns="91425" rIns="91425" bIns="91425" anchor="t" anchorCtr="0">
            <a:noAutofit/>
          </a:bodyPr>
          <a:lstStyle/>
          <a:p>
            <a:pPr marL="139700" lvl="0">
              <a:buSzPts val="1400"/>
            </a:pPr>
            <a:r>
              <a:rPr lang="es-CR" sz="1200" b="1" dirty="0">
                <a:solidFill>
                  <a:schemeClr val="tx1"/>
                </a:solidFill>
                <a:effectLst>
                  <a:outerShdw blurRad="38100" dist="38100" dir="2700000" algn="tl">
                    <a:srgbClr val="000000">
                      <a:alpha val="43137"/>
                    </a:srgbClr>
                  </a:outerShdw>
                </a:effectLst>
              </a:rPr>
              <a:t>CTLSC:</a:t>
            </a:r>
          </a:p>
          <a:p>
            <a:pPr marL="425450" lvl="1" indent="-285750">
              <a:buSzPts val="1400"/>
              <a:buFont typeface="Arial" panose="020B0604020202020204" pitchFamily="34" charset="0"/>
              <a:buChar char="•"/>
            </a:pPr>
            <a:r>
              <a:rPr lang="es-CR" sz="1800" dirty="0"/>
              <a:t>Proyecto de Investigación. Análisis de comunidades biológicas en suelos de plantaciones de piña en la Región Huetar Norte, como opción para controles alternativos de patologías</a:t>
            </a:r>
          </a:p>
          <a:p>
            <a:pPr marL="139700" marR="0" lvl="0" algn="l" rtl="0">
              <a:lnSpc>
                <a:spcPct val="100000"/>
              </a:lnSpc>
              <a:spcBef>
                <a:spcPts val="0"/>
              </a:spcBef>
              <a:spcAft>
                <a:spcPts val="0"/>
              </a:spcAft>
              <a:buClr>
                <a:srgbClr val="000000"/>
              </a:buClr>
              <a:buSzPts val="1400"/>
            </a:pPr>
            <a:endParaRPr lang="es-CR" sz="1800" b="0" i="0" u="none" strike="noStrike" cap="none" dirty="0">
              <a:solidFill>
                <a:srgbClr val="000000"/>
              </a:solidFill>
              <a:latin typeface="Arial"/>
              <a:ea typeface="Arial"/>
              <a:cs typeface="Arial"/>
              <a:sym typeface="Arial"/>
            </a:endParaRPr>
          </a:p>
          <a:p>
            <a:pPr marL="139700" lvl="0">
              <a:buSzPts val="1400"/>
            </a:pPr>
            <a:r>
              <a:rPr lang="es-CR" sz="1200" b="1" dirty="0">
                <a:solidFill>
                  <a:schemeClr val="tx1"/>
                </a:solidFill>
                <a:effectLst>
                  <a:outerShdw blurRad="38100" dist="38100" dir="2700000" algn="tl">
                    <a:srgbClr val="000000">
                      <a:alpha val="43137"/>
                    </a:srgbClr>
                  </a:outerShdw>
                </a:effectLst>
              </a:rPr>
              <a:t>TEC:</a:t>
            </a:r>
          </a:p>
          <a:p>
            <a:pPr marL="457200" marR="0" lvl="0" indent="-317500" algn="l" rtl="0">
              <a:lnSpc>
                <a:spcPct val="100000"/>
              </a:lnSpc>
              <a:spcBef>
                <a:spcPts val="0"/>
              </a:spcBef>
              <a:spcAft>
                <a:spcPts val="0"/>
              </a:spcAft>
              <a:buClr>
                <a:srgbClr val="000000"/>
              </a:buClr>
              <a:buSzPts val="1400"/>
              <a:buFont typeface="Arial"/>
              <a:buChar char="●"/>
            </a:pPr>
            <a:r>
              <a:rPr lang="es-CR" sz="1200" b="0" i="0" u="none" strike="noStrike" cap="none" dirty="0">
                <a:solidFill>
                  <a:schemeClr val="bg1">
                    <a:lumMod val="50000"/>
                  </a:schemeClr>
                </a:solidFill>
                <a:latin typeface="Arial"/>
                <a:ea typeface="Arial"/>
                <a:cs typeface="Arial"/>
                <a:sym typeface="Arial"/>
              </a:rPr>
              <a:t>Servicio de Psicología Clínica (217 personas atendidas)</a:t>
            </a:r>
            <a:endParaRPr sz="1200" b="0" i="0" u="none" strike="noStrike" cap="none" dirty="0">
              <a:solidFill>
                <a:schemeClr val="bg1">
                  <a:lumMod val="50000"/>
                </a:schemeClr>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s-CR" sz="1200" b="0" i="0" u="none" strike="noStrike" cap="none" dirty="0">
                <a:solidFill>
                  <a:schemeClr val="bg1">
                    <a:lumMod val="50000"/>
                  </a:schemeClr>
                </a:solidFill>
                <a:latin typeface="Arial"/>
                <a:ea typeface="Arial"/>
                <a:cs typeface="Arial"/>
                <a:sym typeface="Arial"/>
              </a:rPr>
              <a:t>Proyecto de Tecnologías de apoyo para Síndromes Demenciales</a:t>
            </a:r>
            <a:endParaRPr sz="1200" b="0" i="0" u="none" strike="noStrike" cap="none" dirty="0">
              <a:solidFill>
                <a:schemeClr val="bg1">
                  <a:lumMod val="50000"/>
                </a:schemeClr>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s-CR" sz="1200" b="0" i="0" u="none" strike="noStrike" cap="none" dirty="0">
                <a:solidFill>
                  <a:schemeClr val="bg1">
                    <a:lumMod val="50000"/>
                  </a:schemeClr>
                </a:solidFill>
                <a:latin typeface="Arial"/>
                <a:ea typeface="Arial"/>
                <a:cs typeface="Arial"/>
                <a:sym typeface="Arial"/>
              </a:rPr>
              <a:t>Programa de Alcoholismo y Drogodependencia del TEC</a:t>
            </a:r>
            <a:endParaRPr sz="1200" b="0" i="0" u="none" strike="noStrike" cap="none" dirty="0">
              <a:solidFill>
                <a:schemeClr val="bg1">
                  <a:lumMod val="50000"/>
                </a:schemeClr>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s-CR" sz="1200" b="0" i="0" u="none" strike="noStrike" cap="none" dirty="0">
                <a:solidFill>
                  <a:schemeClr val="bg1">
                    <a:lumMod val="50000"/>
                  </a:schemeClr>
                </a:solidFill>
                <a:latin typeface="Arial"/>
                <a:ea typeface="Arial"/>
                <a:cs typeface="Arial"/>
                <a:sym typeface="Arial"/>
              </a:rPr>
              <a:t>Programas de salud sexual y reproductiva</a:t>
            </a:r>
            <a:endParaRPr sz="1200" b="0" i="0" u="none" strike="noStrike" cap="none" dirty="0">
              <a:solidFill>
                <a:schemeClr val="bg1">
                  <a:lumMod val="50000"/>
                </a:schemeClr>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s-CR" sz="1200" b="0" i="0" u="none" strike="noStrike" cap="none" dirty="0">
                <a:solidFill>
                  <a:schemeClr val="bg1">
                    <a:lumMod val="50000"/>
                  </a:schemeClr>
                </a:solidFill>
                <a:latin typeface="Arial"/>
                <a:ea typeface="Arial"/>
                <a:cs typeface="Arial"/>
                <a:sym typeface="Arial"/>
              </a:rPr>
              <a:t>Clínica de Atención Integral en Salud</a:t>
            </a:r>
            <a:endParaRPr sz="1200" b="0" i="0" u="none" strike="noStrike" cap="none" dirty="0">
              <a:solidFill>
                <a:schemeClr val="bg1">
                  <a:lumMod val="50000"/>
                </a:schemeClr>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s-CR" sz="1200" b="0" i="0" u="none" strike="noStrike" cap="none" dirty="0">
                <a:solidFill>
                  <a:schemeClr val="bg1">
                    <a:lumMod val="50000"/>
                  </a:schemeClr>
                </a:solidFill>
                <a:latin typeface="Arial"/>
                <a:ea typeface="Arial"/>
                <a:cs typeface="Arial"/>
                <a:sym typeface="Arial"/>
              </a:rPr>
              <a:t>Actividades Deportivas</a:t>
            </a:r>
            <a:endParaRPr sz="1200" b="0" i="0" u="none" strike="noStrike" cap="none" dirty="0">
              <a:solidFill>
                <a:schemeClr val="bg1">
                  <a:lumMod val="50000"/>
                </a:schemeClr>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s-CR" sz="1200" b="0" i="0" u="none" strike="noStrike" cap="none" dirty="0">
                <a:solidFill>
                  <a:schemeClr val="bg1">
                    <a:lumMod val="50000"/>
                  </a:schemeClr>
                </a:solidFill>
                <a:latin typeface="Arial"/>
                <a:ea typeface="Arial"/>
                <a:cs typeface="Arial"/>
                <a:sym typeface="Arial"/>
              </a:rPr>
              <a:t>Reglamento sobre la Prohibición de Fumado en el TEC</a:t>
            </a:r>
            <a:endParaRPr sz="1200" b="0" i="0" u="none" strike="noStrike" cap="none" dirty="0">
              <a:solidFill>
                <a:schemeClr val="bg1">
                  <a:lumMod val="50000"/>
                </a:schemeClr>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s-CR" sz="1200" b="0" i="0" u="none" strike="noStrike" cap="none" dirty="0">
                <a:solidFill>
                  <a:schemeClr val="bg1">
                    <a:lumMod val="50000"/>
                  </a:schemeClr>
                </a:solidFill>
                <a:latin typeface="Arial"/>
                <a:ea typeface="Arial"/>
                <a:cs typeface="Arial"/>
                <a:sym typeface="Arial"/>
              </a:rPr>
              <a:t>Declaratoria Institucional (espacios libres de humo)</a:t>
            </a:r>
            <a:endParaRPr sz="1200" b="0" i="0" u="none" strike="noStrike" cap="none" dirty="0">
              <a:solidFill>
                <a:schemeClr val="bg1">
                  <a:lumMod val="50000"/>
                </a:schemeClr>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s-CR" sz="1200" b="0" i="0" u="none" strike="noStrike" cap="none" dirty="0">
                <a:solidFill>
                  <a:schemeClr val="bg1">
                    <a:lumMod val="50000"/>
                  </a:schemeClr>
                </a:solidFill>
                <a:latin typeface="Arial"/>
                <a:ea typeface="Arial"/>
                <a:cs typeface="Arial"/>
                <a:sym typeface="Arial"/>
              </a:rPr>
              <a:t>Feria de la Salud</a:t>
            </a:r>
            <a:endParaRPr sz="1200" b="0" i="0" u="none" strike="noStrike" cap="none" dirty="0">
              <a:solidFill>
                <a:schemeClr val="bg1">
                  <a:lumMod val="50000"/>
                </a:schemeClr>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s-CR" sz="1200" b="0" i="0" u="none" strike="noStrike" cap="none" dirty="0">
                <a:solidFill>
                  <a:schemeClr val="bg1">
                    <a:lumMod val="50000"/>
                  </a:schemeClr>
                </a:solidFill>
                <a:latin typeface="Arial"/>
                <a:ea typeface="Arial"/>
                <a:cs typeface="Arial"/>
                <a:sym typeface="Arial"/>
              </a:rPr>
              <a:t>Proyectos de Investigación relacionados</a:t>
            </a:r>
            <a:endParaRPr sz="1200" b="0" i="0" u="none" strike="noStrike" cap="none" dirty="0">
              <a:solidFill>
                <a:schemeClr val="bg1">
                  <a:lumMod val="50000"/>
                </a:schemeClr>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s-CR" sz="1200" b="0" i="0" u="none" strike="noStrike" cap="none" dirty="0">
                <a:solidFill>
                  <a:schemeClr val="bg1">
                    <a:lumMod val="50000"/>
                  </a:schemeClr>
                </a:solidFill>
                <a:latin typeface="Arial"/>
                <a:ea typeface="Arial"/>
                <a:cs typeface="Arial"/>
                <a:sym typeface="Arial"/>
              </a:rPr>
              <a:t>Proyectos de Extensión relacionados</a:t>
            </a:r>
            <a:endParaRPr sz="1200" b="0" i="0" u="none" strike="noStrike" cap="none" dirty="0">
              <a:solidFill>
                <a:schemeClr val="bg1">
                  <a:lumMod val="50000"/>
                </a:schemeClr>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s-CR" sz="1200" b="0" i="0" u="none" strike="noStrike" cap="none" dirty="0">
                <a:solidFill>
                  <a:schemeClr val="bg1">
                    <a:lumMod val="50000"/>
                  </a:schemeClr>
                </a:solidFill>
                <a:latin typeface="Arial"/>
                <a:ea typeface="Arial"/>
                <a:cs typeface="Arial"/>
                <a:sym typeface="Arial"/>
              </a:rPr>
              <a:t>Centros de Investigación relacionados…</a:t>
            </a:r>
            <a:endParaRPr sz="1800" b="0" i="0" u="none" strike="noStrike" cap="none" dirty="0">
              <a:solidFill>
                <a:schemeClr val="bg1">
                  <a:lumMod val="50000"/>
                </a:schemeClr>
              </a:solidFill>
              <a:latin typeface="Arial"/>
              <a:ea typeface="Arial"/>
              <a:cs typeface="Arial"/>
              <a:sym typeface="Arial"/>
            </a:endParaRPr>
          </a:p>
        </p:txBody>
      </p:sp>
      <p:sp>
        <p:nvSpPr>
          <p:cNvPr id="6" name="Google Shape;414;p53">
            <a:extLst>
              <a:ext uri="{FF2B5EF4-FFF2-40B4-BE49-F238E27FC236}">
                <a16:creationId xmlns:a16="http://schemas.microsoft.com/office/drawing/2014/main" id="{6C5A2F39-BB4A-42DA-881A-AE16569A4E2C}"/>
              </a:ext>
            </a:extLst>
          </p:cNvPr>
          <p:cNvSpPr/>
          <p:nvPr/>
        </p:nvSpPr>
        <p:spPr>
          <a:xfrm>
            <a:off x="0"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22" name="Google Shape;422;p54"/>
          <p:cNvPicPr preferRelativeResize="0"/>
          <p:nvPr/>
        </p:nvPicPr>
        <p:blipFill rotWithShape="1">
          <a:blip r:embed="rId3">
            <a:alphaModFix/>
          </a:blip>
          <a:srcRect/>
          <a:stretch/>
        </p:blipFill>
        <p:spPr>
          <a:xfrm>
            <a:off x="152275" y="128750"/>
            <a:ext cx="9843275" cy="709925"/>
          </a:xfrm>
          <a:prstGeom prst="rect">
            <a:avLst/>
          </a:prstGeom>
          <a:noFill/>
          <a:ln>
            <a:noFill/>
          </a:ln>
        </p:spPr>
      </p:pic>
      <p:graphicFrame>
        <p:nvGraphicFramePr>
          <p:cNvPr id="7" name="Diagrama 6">
            <a:extLst>
              <a:ext uri="{FF2B5EF4-FFF2-40B4-BE49-F238E27FC236}">
                <a16:creationId xmlns:a16="http://schemas.microsoft.com/office/drawing/2014/main" id="{AD856C48-C8A6-4D2F-8B39-529FAF06A2FE}"/>
              </a:ext>
            </a:extLst>
          </p:cNvPr>
          <p:cNvGraphicFramePr/>
          <p:nvPr>
            <p:extLst>
              <p:ext uri="{D42A27DB-BD31-4B8C-83A1-F6EECF244321}">
                <p14:modId xmlns:p14="http://schemas.microsoft.com/office/powerpoint/2010/main" val="396762914"/>
              </p:ext>
            </p:extLst>
          </p:nvPr>
        </p:nvGraphicFramePr>
        <p:xfrm>
          <a:off x="7896764" y="4673647"/>
          <a:ext cx="2003614" cy="8681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0">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0">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0">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0">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0">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0">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0">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0">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0">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0">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3"/>
          <p:cNvSpPr txBox="1">
            <a:spLocks noGrp="1"/>
          </p:cNvSpPr>
          <p:nvPr>
            <p:ph type="title"/>
          </p:nvPr>
        </p:nvSpPr>
        <p:spPr>
          <a:xfrm>
            <a:off x="1577129" y="2087631"/>
            <a:ext cx="7658024" cy="1657877"/>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3638"/>
              <a:buNone/>
            </a:pPr>
            <a:r>
              <a:rPr lang="es-CR" sz="3968" b="1">
                <a:solidFill>
                  <a:srgbClr val="002060"/>
                </a:solidFill>
              </a:rPr>
              <a:t>1. VISTAZO GENERAL: OBJETIVOS DE DESARROLLO SOSTENIBLE (ODS) Y AGENDA 2030</a:t>
            </a:r>
            <a:endParaRPr/>
          </a:p>
        </p:txBody>
      </p:sp>
      <p:sp>
        <p:nvSpPr>
          <p:cNvPr id="171" name="Google Shape;171;p33"/>
          <p:cNvSpPr/>
          <p:nvPr/>
        </p:nvSpPr>
        <p:spPr>
          <a:xfrm>
            <a:off x="176" y="99"/>
            <a:ext cx="628629" cy="5670352"/>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6"/>
          <p:cNvSpPr txBox="1"/>
          <p:nvPr/>
        </p:nvSpPr>
        <p:spPr>
          <a:xfrm>
            <a:off x="628651" y="806598"/>
            <a:ext cx="9202072" cy="4244187"/>
          </a:xfrm>
          <a:prstGeom prst="rect">
            <a:avLst/>
          </a:prstGeom>
          <a:noFill/>
          <a:ln>
            <a:noFill/>
          </a:ln>
        </p:spPr>
        <p:txBody>
          <a:bodyPr spcFirstLastPara="1" wrap="square" lIns="91425" tIns="91425" rIns="91425" bIns="91425" anchor="t" anchorCtr="0">
            <a:noAutofit/>
          </a:bodyPr>
          <a:lstStyle/>
          <a:p>
            <a:pPr marL="139700" marR="0" lvl="0" algn="l" rtl="0">
              <a:lnSpc>
                <a:spcPct val="100000"/>
              </a:lnSpc>
              <a:spcBef>
                <a:spcPts val="0"/>
              </a:spcBef>
              <a:spcAft>
                <a:spcPts val="0"/>
              </a:spcAft>
              <a:buClr>
                <a:srgbClr val="000000"/>
              </a:buClr>
              <a:buSzPts val="1400"/>
            </a:pPr>
            <a:r>
              <a:rPr lang="es-CR" sz="1200" b="1" dirty="0">
                <a:solidFill>
                  <a:schemeClr val="tx1"/>
                </a:solidFill>
                <a:effectLst>
                  <a:outerShdw blurRad="38100" dist="38100" dir="2700000" algn="tl">
                    <a:srgbClr val="000000">
                      <a:alpha val="43137"/>
                    </a:srgbClr>
                  </a:outerShdw>
                </a:effectLst>
              </a:rPr>
              <a:t>CTLSC:</a:t>
            </a:r>
          </a:p>
          <a:p>
            <a:pPr marL="457200" lvl="0" indent="-317500">
              <a:buSzPts val="1400"/>
              <a:buFont typeface="Arial"/>
              <a:buChar char="●"/>
            </a:pPr>
            <a:r>
              <a:rPr lang="es-CR" sz="1600" dirty="0"/>
              <a:t>Proyecto de Extensión. Aprendiendo de fuentes de energía y sus aplicaciones a través de la robótica: Contribuir a la enseñanza-aprendizaje de las energías alternativas en los niños y maestros a través de medios tecnológicos y métodos dinámicos en las escuelas primarias del distrito de Florencia, San Lorenzo y Los Ángeles.</a:t>
            </a:r>
          </a:p>
          <a:p>
            <a:pPr marL="139700" marR="0" lvl="0" algn="l" rtl="0">
              <a:lnSpc>
                <a:spcPct val="100000"/>
              </a:lnSpc>
              <a:spcBef>
                <a:spcPts val="0"/>
              </a:spcBef>
              <a:spcAft>
                <a:spcPts val="0"/>
              </a:spcAft>
              <a:buClr>
                <a:srgbClr val="000000"/>
              </a:buClr>
              <a:buSzPts val="1400"/>
            </a:pPr>
            <a:endParaRPr lang="es-CR" sz="1200" b="1" dirty="0">
              <a:solidFill>
                <a:schemeClr val="tx1"/>
              </a:solidFill>
              <a:effectLst>
                <a:outerShdw blurRad="38100" dist="38100" dir="2700000" algn="tl">
                  <a:srgbClr val="000000">
                    <a:alpha val="43137"/>
                  </a:srgbClr>
                </a:outerShdw>
              </a:effectLst>
            </a:endParaRPr>
          </a:p>
          <a:p>
            <a:pPr marL="139700" marR="0" lvl="0" algn="l" rtl="0">
              <a:lnSpc>
                <a:spcPct val="100000"/>
              </a:lnSpc>
              <a:spcBef>
                <a:spcPts val="0"/>
              </a:spcBef>
              <a:spcAft>
                <a:spcPts val="0"/>
              </a:spcAft>
              <a:buClr>
                <a:srgbClr val="000000"/>
              </a:buClr>
              <a:buSzPts val="1400"/>
            </a:pPr>
            <a:r>
              <a:rPr lang="es-CR" sz="1200" b="1" dirty="0">
                <a:solidFill>
                  <a:schemeClr val="tx1"/>
                </a:solidFill>
                <a:effectLst>
                  <a:outerShdw blurRad="38100" dist="38100" dir="2700000" algn="tl">
                    <a:srgbClr val="000000">
                      <a:alpha val="43137"/>
                    </a:srgbClr>
                  </a:outerShdw>
                </a:effectLst>
              </a:rPr>
              <a:t>TEC:</a:t>
            </a:r>
          </a:p>
          <a:p>
            <a:pPr marL="457200" marR="0" lvl="0" indent="-317500" algn="l" rtl="0">
              <a:lnSpc>
                <a:spcPct val="100000"/>
              </a:lnSpc>
              <a:spcBef>
                <a:spcPts val="0"/>
              </a:spcBef>
              <a:spcAft>
                <a:spcPts val="0"/>
              </a:spcAft>
              <a:buClr>
                <a:srgbClr val="000000"/>
              </a:buClr>
              <a:buSzPts val="1400"/>
              <a:buFont typeface="Arial"/>
              <a:buChar char="●"/>
            </a:pPr>
            <a:r>
              <a:rPr lang="es-CR" sz="1200" b="0" i="0" u="none" strike="noStrike" cap="none" dirty="0">
                <a:solidFill>
                  <a:schemeClr val="bg1">
                    <a:lumMod val="50000"/>
                  </a:schemeClr>
                </a:solidFill>
                <a:sym typeface="Arial"/>
              </a:rPr>
              <a:t>Oficina de Equidad de Género: acciones en situaciones de violencia intrafamiliar que perjudican el desarrollo académico, Hostigamiento Sexual, Discriminación por Orientación Sexual e Identidad o expresión de Género. </a:t>
            </a:r>
            <a:endParaRPr sz="1200" b="0" i="0" u="none" strike="noStrike" cap="none" dirty="0">
              <a:solidFill>
                <a:schemeClr val="bg1">
                  <a:lumMod val="50000"/>
                </a:schemeClr>
              </a:solidFil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s-CR" sz="1200" b="0" i="0" u="none" strike="noStrike" cap="none" dirty="0">
                <a:solidFill>
                  <a:schemeClr val="bg1">
                    <a:lumMod val="50000"/>
                  </a:schemeClr>
                </a:solidFill>
                <a:sym typeface="Arial"/>
              </a:rPr>
              <a:t>Observatorio Latinoamericano de Trata y Tráfico de personas (</a:t>
            </a:r>
            <a:r>
              <a:rPr lang="es-CR" sz="1200" b="0" i="0" u="none" strike="noStrike" cap="none" dirty="0" err="1">
                <a:solidFill>
                  <a:schemeClr val="bg1">
                    <a:lumMod val="50000"/>
                  </a:schemeClr>
                </a:solidFill>
                <a:sym typeface="Arial"/>
              </a:rPr>
              <a:t>ObservaLAtrata</a:t>
            </a:r>
            <a:r>
              <a:rPr lang="es-CR" sz="1200" b="0" i="0" u="none" strike="noStrike" cap="none" dirty="0">
                <a:solidFill>
                  <a:schemeClr val="bg1">
                    <a:lumMod val="50000"/>
                  </a:schemeClr>
                </a:solidFill>
                <a:sym typeface="Arial"/>
              </a:rPr>
              <a:t>)</a:t>
            </a:r>
            <a:endParaRPr sz="1200" b="0" i="0" u="none" strike="noStrike" cap="none" dirty="0">
              <a:solidFill>
                <a:schemeClr val="bg1">
                  <a:lumMod val="50000"/>
                </a:schemeClr>
              </a:solidFil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s-CR" sz="1200" b="0" i="0" u="none" strike="noStrike" cap="none" dirty="0">
                <a:solidFill>
                  <a:schemeClr val="bg1">
                    <a:lumMod val="50000"/>
                  </a:schemeClr>
                </a:solidFill>
                <a:sym typeface="Arial"/>
              </a:rPr>
              <a:t>Participación en el  Sistema Nacional de Atención y Prevención de la Violencia contra las Mujeres</a:t>
            </a:r>
            <a:endParaRPr sz="1200" b="0" i="0" u="none" strike="noStrike" cap="none" dirty="0">
              <a:solidFill>
                <a:schemeClr val="bg1">
                  <a:lumMod val="50000"/>
                </a:schemeClr>
              </a:solidFil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s-CR" sz="1200" b="0" i="0" u="none" strike="noStrike" cap="none" dirty="0">
                <a:solidFill>
                  <a:schemeClr val="bg1">
                    <a:lumMod val="50000"/>
                  </a:schemeClr>
                </a:solidFill>
                <a:sym typeface="Arial"/>
              </a:rPr>
              <a:t>Política Nacional para la Igualdad Efectiva entre Mujeres y Hombres (PIEG)</a:t>
            </a:r>
            <a:endParaRPr sz="1200" b="0" i="0" u="none" strike="noStrike" cap="none" dirty="0">
              <a:solidFill>
                <a:schemeClr val="bg1">
                  <a:lumMod val="50000"/>
                </a:schemeClr>
              </a:solidFil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s-CR" sz="1200" b="0" i="0" u="none" strike="noStrike" cap="none" dirty="0">
                <a:solidFill>
                  <a:schemeClr val="bg1">
                    <a:lumMod val="50000"/>
                  </a:schemeClr>
                </a:solidFill>
                <a:sym typeface="Arial"/>
              </a:rPr>
              <a:t>Grupo Interdepartamental de atracción, permanencia, e inserción de las mujeres en carreras de ingeniería</a:t>
            </a:r>
            <a:endParaRPr sz="1200" b="0" i="0" u="none" strike="noStrike" cap="none" dirty="0">
              <a:solidFill>
                <a:schemeClr val="bg1">
                  <a:lumMod val="50000"/>
                </a:schemeClr>
              </a:solidFil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s-CR" sz="1200" b="0" i="0" u="none" strike="noStrike" cap="none" dirty="0">
                <a:solidFill>
                  <a:schemeClr val="bg1">
                    <a:lumMod val="50000"/>
                  </a:schemeClr>
                </a:solidFill>
                <a:sym typeface="Arial"/>
              </a:rPr>
              <a:t>Contribución al Seguimiento de Plataformas Internacionales y políticas nacionales</a:t>
            </a:r>
            <a:endParaRPr sz="1200" b="0" i="0" u="none" strike="noStrike" cap="none" dirty="0">
              <a:solidFill>
                <a:schemeClr val="bg1">
                  <a:lumMod val="50000"/>
                </a:schemeClr>
              </a:solidFil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s-CR" sz="1200" b="0" i="0" u="none" strike="noStrike" cap="none" dirty="0">
                <a:solidFill>
                  <a:schemeClr val="bg1">
                    <a:lumMod val="50000"/>
                  </a:schemeClr>
                </a:solidFill>
                <a:sym typeface="Arial"/>
              </a:rPr>
              <a:t>Módulo de Capacitación para Liderazgo Femenino</a:t>
            </a:r>
            <a:endParaRPr sz="1200" b="0" i="0" u="none" strike="noStrike" cap="none" dirty="0">
              <a:solidFill>
                <a:schemeClr val="bg1">
                  <a:lumMod val="50000"/>
                </a:schemeClr>
              </a:solidFil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s-CR" sz="1200" b="0" i="0" u="none" strike="noStrike" cap="none" dirty="0">
                <a:solidFill>
                  <a:schemeClr val="bg1">
                    <a:lumMod val="50000"/>
                  </a:schemeClr>
                </a:solidFill>
                <a:sym typeface="Arial"/>
              </a:rPr>
              <a:t>Políticas Generales Institucionales que prohíben cualquier tipo de discriminación</a:t>
            </a:r>
            <a:endParaRPr sz="1200" b="0" i="0" u="none" strike="noStrike" cap="none" dirty="0">
              <a:solidFill>
                <a:schemeClr val="bg1">
                  <a:lumMod val="50000"/>
                </a:schemeClr>
              </a:solidFil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s-CR" sz="1200" b="0" i="0" u="none" strike="noStrike" cap="none" dirty="0">
                <a:solidFill>
                  <a:schemeClr val="bg1">
                    <a:lumMod val="50000"/>
                  </a:schemeClr>
                </a:solidFill>
                <a:sym typeface="Arial"/>
              </a:rPr>
              <a:t>Declaratoria Institucional (espacio libre de discriminación)</a:t>
            </a:r>
            <a:endParaRPr sz="1200" b="0" i="0" u="none" strike="noStrike" cap="none" dirty="0">
              <a:solidFill>
                <a:schemeClr val="bg1">
                  <a:lumMod val="50000"/>
                </a:schemeClr>
              </a:solidFill>
              <a:sym typeface="Arial"/>
            </a:endParaRPr>
          </a:p>
          <a:p>
            <a:pPr marL="457200" indent="-317500">
              <a:buClr>
                <a:schemeClr val="dk1"/>
              </a:buClr>
              <a:buSzPts val="1400"/>
              <a:buFont typeface="Arial"/>
              <a:buChar char="●"/>
            </a:pPr>
            <a:r>
              <a:rPr lang="es-CR" sz="1200" dirty="0">
                <a:solidFill>
                  <a:schemeClr val="bg1">
                    <a:lumMod val="50000"/>
                  </a:schemeClr>
                </a:solidFill>
              </a:rPr>
              <a:t>Programas de salud sexual y reproductiva</a:t>
            </a:r>
          </a:p>
          <a:p>
            <a:pPr marL="457200" indent="-317500">
              <a:buClr>
                <a:schemeClr val="dk1"/>
              </a:buClr>
              <a:buSzPts val="1400"/>
              <a:buFont typeface="Arial"/>
              <a:buChar char="●"/>
            </a:pPr>
            <a:r>
              <a:rPr lang="es-CR" sz="1200" dirty="0">
                <a:solidFill>
                  <a:schemeClr val="bg1">
                    <a:lumMod val="50000"/>
                  </a:schemeClr>
                </a:solidFill>
              </a:rPr>
              <a:t>Salas de Lactancia</a:t>
            </a:r>
          </a:p>
          <a:p>
            <a:pPr marL="457200" marR="0" lvl="0" indent="-317500" algn="l" rtl="0">
              <a:lnSpc>
                <a:spcPct val="100000"/>
              </a:lnSpc>
              <a:spcBef>
                <a:spcPts val="0"/>
              </a:spcBef>
              <a:spcAft>
                <a:spcPts val="0"/>
              </a:spcAft>
              <a:buClr>
                <a:schemeClr val="dk1"/>
              </a:buClr>
              <a:buSzPts val="1400"/>
              <a:buFont typeface="Arial"/>
              <a:buChar char="●"/>
            </a:pPr>
            <a:r>
              <a:rPr lang="es-CR" sz="1200" b="0" i="0" u="none" strike="noStrike" cap="none" dirty="0">
                <a:solidFill>
                  <a:schemeClr val="bg1">
                    <a:lumMod val="50000"/>
                  </a:schemeClr>
                </a:solidFill>
                <a:sym typeface="Arial"/>
              </a:rPr>
              <a:t>Proyectos de extensión e </a:t>
            </a:r>
            <a:r>
              <a:rPr lang="es-CR" sz="1200" dirty="0">
                <a:solidFill>
                  <a:schemeClr val="bg1">
                    <a:lumMod val="50000"/>
                  </a:schemeClr>
                </a:solidFill>
              </a:rPr>
              <a:t>investigación</a:t>
            </a:r>
            <a:r>
              <a:rPr lang="es-CR" sz="1200" b="0" i="0" u="none" strike="noStrike" cap="none" dirty="0">
                <a:solidFill>
                  <a:schemeClr val="bg1">
                    <a:lumMod val="50000"/>
                  </a:schemeClr>
                </a:solidFill>
                <a:sym typeface="Arial"/>
              </a:rPr>
              <a:t> relacionados</a:t>
            </a:r>
            <a:r>
              <a:rPr lang="es-CR" sz="1200" dirty="0">
                <a:solidFill>
                  <a:schemeClr val="bg1">
                    <a:lumMod val="50000"/>
                  </a:schemeClr>
                </a:solidFill>
              </a:rPr>
              <a:t>.</a:t>
            </a:r>
            <a:endParaRPr sz="1200" b="0" i="0" u="none" strike="noStrike" cap="none" dirty="0">
              <a:solidFill>
                <a:schemeClr val="bg1">
                  <a:lumMod val="50000"/>
                </a:schemeClr>
              </a:solidFill>
              <a:sym typeface="Arial"/>
            </a:endParaRPr>
          </a:p>
          <a:p>
            <a:pPr marL="45720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chemeClr val="dk1"/>
              </a:solidFill>
              <a:latin typeface="Arial"/>
              <a:ea typeface="Arial"/>
              <a:cs typeface="Arial"/>
              <a:sym typeface="Arial"/>
            </a:endParaRPr>
          </a:p>
        </p:txBody>
      </p:sp>
      <p:graphicFrame>
        <p:nvGraphicFramePr>
          <p:cNvPr id="6" name="Diagrama 5">
            <a:extLst>
              <a:ext uri="{FF2B5EF4-FFF2-40B4-BE49-F238E27FC236}">
                <a16:creationId xmlns:a16="http://schemas.microsoft.com/office/drawing/2014/main" id="{D4D15EE7-8C8B-4855-9471-3856D2800D52}"/>
              </a:ext>
            </a:extLst>
          </p:cNvPr>
          <p:cNvGraphicFramePr/>
          <p:nvPr>
            <p:extLst>
              <p:ext uri="{D42A27DB-BD31-4B8C-83A1-F6EECF244321}">
                <p14:modId xmlns:p14="http://schemas.microsoft.com/office/powerpoint/2010/main" val="750632507"/>
              </p:ext>
            </p:extLst>
          </p:nvPr>
        </p:nvGraphicFramePr>
        <p:xfrm>
          <a:off x="7775760" y="4673647"/>
          <a:ext cx="2003614" cy="868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Google Shape;414;p53">
            <a:extLst>
              <a:ext uri="{FF2B5EF4-FFF2-40B4-BE49-F238E27FC236}">
                <a16:creationId xmlns:a16="http://schemas.microsoft.com/office/drawing/2014/main" id="{468E5ED5-3CF1-43B2-BFA6-B999CBABDBBF}"/>
              </a:ext>
            </a:extLst>
          </p:cNvPr>
          <p:cNvSpPr/>
          <p:nvPr/>
        </p:nvSpPr>
        <p:spPr>
          <a:xfrm>
            <a:off x="0"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36" name="Google Shape;436;p56"/>
          <p:cNvPicPr preferRelativeResize="0"/>
          <p:nvPr/>
        </p:nvPicPr>
        <p:blipFill rotWithShape="1">
          <a:blip r:embed="rId8">
            <a:alphaModFix/>
          </a:blip>
          <a:srcRect/>
          <a:stretch/>
        </p:blipFill>
        <p:spPr>
          <a:xfrm>
            <a:off x="200637" y="128750"/>
            <a:ext cx="9679349" cy="64645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5">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5">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5">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5">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9"/>
          <p:cNvSpPr txBox="1">
            <a:spLocks noGrp="1"/>
          </p:cNvSpPr>
          <p:nvPr>
            <p:ph type="title"/>
          </p:nvPr>
        </p:nvSpPr>
        <p:spPr>
          <a:xfrm>
            <a:off x="1318725" y="2384925"/>
            <a:ext cx="8347800" cy="1401300"/>
          </a:xfrm>
          <a:prstGeom prst="rect">
            <a:avLst/>
          </a:prstGeom>
          <a:noFill/>
          <a:ln>
            <a:noFill/>
          </a:ln>
        </p:spPr>
        <p:txBody>
          <a:bodyPr spcFirstLastPara="1" wrap="square" lIns="0" tIns="0" rIns="0" bIns="0" anchor="ctr" anchorCtr="0">
            <a:noAutofit/>
          </a:bodyPr>
          <a:lstStyle/>
          <a:p>
            <a:pPr marL="630000" lvl="0" indent="-540000" algn="l" rtl="0">
              <a:lnSpc>
                <a:spcPct val="90000"/>
              </a:lnSpc>
              <a:spcBef>
                <a:spcPts val="0"/>
              </a:spcBef>
              <a:spcAft>
                <a:spcPts val="0"/>
              </a:spcAft>
              <a:buClr>
                <a:srgbClr val="002060"/>
              </a:buClr>
              <a:buSzPts val="4400"/>
              <a:buFont typeface="Arial"/>
              <a:buNone/>
            </a:pPr>
            <a:r>
              <a:rPr lang="es-CR" dirty="0">
                <a:solidFill>
                  <a:srgbClr val="002060"/>
                </a:solidFill>
              </a:rPr>
              <a:t>5.6. Acciones por EJE del PLANES 2016-2020</a:t>
            </a:r>
            <a:endParaRPr dirty="0">
              <a:solidFill>
                <a:srgbClr val="002060"/>
              </a:solidFill>
            </a:endParaRPr>
          </a:p>
        </p:txBody>
      </p:sp>
      <p:sp>
        <p:nvSpPr>
          <p:cNvPr id="4" name="Google Shape;407;p52">
            <a:extLst>
              <a:ext uri="{FF2B5EF4-FFF2-40B4-BE49-F238E27FC236}">
                <a16:creationId xmlns:a16="http://schemas.microsoft.com/office/drawing/2014/main" id="{2B4C2FDF-AAAD-4612-AA54-6ADF069621ED}"/>
              </a:ext>
            </a:extLst>
          </p:cNvPr>
          <p:cNvSpPr/>
          <p:nvPr/>
        </p:nvSpPr>
        <p:spPr>
          <a:xfrm>
            <a:off x="7452" y="0"/>
            <a:ext cx="628651" cy="56705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70"/>
          <p:cNvSpPr/>
          <p:nvPr/>
        </p:nvSpPr>
        <p:spPr>
          <a:xfrm>
            <a:off x="1872600" y="226075"/>
            <a:ext cx="5799900" cy="946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1C4587"/>
              </a:solidFill>
              <a:latin typeface="Arial"/>
              <a:ea typeface="Arial"/>
              <a:cs typeface="Arial"/>
              <a:sym typeface="Arial"/>
            </a:endParaRPr>
          </a:p>
        </p:txBody>
      </p:sp>
      <p:pic>
        <p:nvPicPr>
          <p:cNvPr id="533" name="Google Shape;533;p70"/>
          <p:cNvPicPr preferRelativeResize="0"/>
          <p:nvPr/>
        </p:nvPicPr>
        <p:blipFill rotWithShape="1">
          <a:blip r:embed="rId3">
            <a:alphaModFix/>
          </a:blip>
          <a:srcRect/>
          <a:stretch/>
        </p:blipFill>
        <p:spPr>
          <a:xfrm>
            <a:off x="1981123" y="1099908"/>
            <a:ext cx="1962150" cy="1323975"/>
          </a:xfrm>
          <a:prstGeom prst="rect">
            <a:avLst/>
          </a:prstGeom>
          <a:noFill/>
          <a:ln>
            <a:noFill/>
          </a:ln>
        </p:spPr>
      </p:pic>
      <p:sp>
        <p:nvSpPr>
          <p:cNvPr id="535" name="Google Shape;535;p70"/>
          <p:cNvSpPr/>
          <p:nvPr/>
        </p:nvSpPr>
        <p:spPr>
          <a:xfrm>
            <a:off x="710821" y="152031"/>
            <a:ext cx="912380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CR" sz="1800" b="0" i="0" u="none" strike="noStrike" cap="none" dirty="0">
                <a:solidFill>
                  <a:srgbClr val="002060"/>
                </a:solidFill>
                <a:latin typeface="Calibri"/>
                <a:ea typeface="Calibri"/>
                <a:cs typeface="Calibri"/>
                <a:sym typeface="Calibri"/>
              </a:rPr>
              <a:t>Representatividad de acciones TEC 2019, según Ejes del PLANES</a:t>
            </a:r>
            <a:endParaRPr dirty="0"/>
          </a:p>
        </p:txBody>
      </p:sp>
      <p:sp>
        <p:nvSpPr>
          <p:cNvPr id="9" name="Google Shape;414;p53">
            <a:extLst>
              <a:ext uri="{FF2B5EF4-FFF2-40B4-BE49-F238E27FC236}">
                <a16:creationId xmlns:a16="http://schemas.microsoft.com/office/drawing/2014/main" id="{FC9FC701-6B41-4C81-8DCD-53738682DE01}"/>
              </a:ext>
            </a:extLst>
          </p:cNvPr>
          <p:cNvSpPr/>
          <p:nvPr/>
        </p:nvSpPr>
        <p:spPr>
          <a:xfrm>
            <a:off x="0"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535;p70">
            <a:extLst>
              <a:ext uri="{FF2B5EF4-FFF2-40B4-BE49-F238E27FC236}">
                <a16:creationId xmlns:a16="http://schemas.microsoft.com/office/drawing/2014/main" id="{9DAD46FC-1DC6-47C6-ACCE-EB7B96D15523}"/>
              </a:ext>
            </a:extLst>
          </p:cNvPr>
          <p:cNvSpPr/>
          <p:nvPr/>
        </p:nvSpPr>
        <p:spPr>
          <a:xfrm>
            <a:off x="710821" y="3457418"/>
            <a:ext cx="424643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CR" sz="1800" b="0" i="0" u="none" strike="noStrike" cap="none" dirty="0">
                <a:solidFill>
                  <a:srgbClr val="002060"/>
                </a:solidFill>
                <a:latin typeface="Calibri"/>
                <a:ea typeface="Calibri"/>
                <a:cs typeface="Calibri"/>
                <a:sym typeface="Calibri"/>
              </a:rPr>
              <a:t>Representatividad de acciones CTLSC 2019</a:t>
            </a:r>
            <a:endParaRPr dirty="0"/>
          </a:p>
        </p:txBody>
      </p:sp>
      <p:pic>
        <p:nvPicPr>
          <p:cNvPr id="4" name="Imagen 3">
            <a:extLst>
              <a:ext uri="{FF2B5EF4-FFF2-40B4-BE49-F238E27FC236}">
                <a16:creationId xmlns:a16="http://schemas.microsoft.com/office/drawing/2014/main" id="{DDBD5F4B-4240-4279-BFDE-2495AA197FAB}"/>
              </a:ext>
            </a:extLst>
          </p:cNvPr>
          <p:cNvPicPr>
            <a:picLocks noChangeAspect="1"/>
          </p:cNvPicPr>
          <p:nvPr/>
        </p:nvPicPr>
        <p:blipFill>
          <a:blip r:embed="rId4"/>
          <a:stretch>
            <a:fillRect/>
          </a:stretch>
        </p:blipFill>
        <p:spPr>
          <a:xfrm>
            <a:off x="4862409" y="3466089"/>
            <a:ext cx="3210211" cy="2052430"/>
          </a:xfrm>
          <a:prstGeom prst="rect">
            <a:avLst/>
          </a:prstGeom>
        </p:spPr>
      </p:pic>
      <p:pic>
        <p:nvPicPr>
          <p:cNvPr id="5" name="Imagen 4">
            <a:extLst>
              <a:ext uri="{FF2B5EF4-FFF2-40B4-BE49-F238E27FC236}">
                <a16:creationId xmlns:a16="http://schemas.microsoft.com/office/drawing/2014/main" id="{E0AC34FC-CFAC-46CF-A75E-513E71483C51}"/>
              </a:ext>
            </a:extLst>
          </p:cNvPr>
          <p:cNvPicPr>
            <a:picLocks noChangeAspect="1"/>
          </p:cNvPicPr>
          <p:nvPr/>
        </p:nvPicPr>
        <p:blipFill>
          <a:blip r:embed="rId5"/>
          <a:stretch>
            <a:fillRect/>
          </a:stretch>
        </p:blipFill>
        <p:spPr>
          <a:xfrm>
            <a:off x="4501779" y="557807"/>
            <a:ext cx="4029637" cy="2800741"/>
          </a:xfrm>
          <a:prstGeom prst="rect">
            <a:avLst/>
          </a:prstGeom>
        </p:spPr>
      </p:pic>
      <p:pic>
        <p:nvPicPr>
          <p:cNvPr id="6" name="Imagen 5">
            <a:extLst>
              <a:ext uri="{FF2B5EF4-FFF2-40B4-BE49-F238E27FC236}">
                <a16:creationId xmlns:a16="http://schemas.microsoft.com/office/drawing/2014/main" id="{B975C4FC-8C97-4A61-9897-EF3979BDDBC0}"/>
              </a:ext>
            </a:extLst>
          </p:cNvPr>
          <p:cNvPicPr>
            <a:picLocks noChangeAspect="1"/>
          </p:cNvPicPr>
          <p:nvPr/>
        </p:nvPicPr>
        <p:blipFill>
          <a:blip r:embed="rId6"/>
          <a:stretch>
            <a:fillRect/>
          </a:stretch>
        </p:blipFill>
        <p:spPr>
          <a:xfrm>
            <a:off x="2224997" y="4265108"/>
            <a:ext cx="1718276" cy="8319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71"/>
          <p:cNvSpPr txBox="1">
            <a:spLocks noGrp="1"/>
          </p:cNvSpPr>
          <p:nvPr>
            <p:ph type="title"/>
          </p:nvPr>
        </p:nvSpPr>
        <p:spPr>
          <a:xfrm>
            <a:off x="907676" y="2384925"/>
            <a:ext cx="8996083" cy="1401300"/>
          </a:xfrm>
          <a:prstGeom prst="rect">
            <a:avLst/>
          </a:prstGeom>
          <a:noFill/>
          <a:ln>
            <a:noFill/>
          </a:ln>
        </p:spPr>
        <p:txBody>
          <a:bodyPr spcFirstLastPara="1" wrap="square" lIns="0" tIns="0" rIns="0" bIns="0" anchor="ctr" anchorCtr="0">
            <a:noAutofit/>
          </a:bodyPr>
          <a:lstStyle/>
          <a:p>
            <a:pPr marL="630000" lvl="0" indent="-540000" algn="l" rtl="0">
              <a:lnSpc>
                <a:spcPct val="90000"/>
              </a:lnSpc>
              <a:spcBef>
                <a:spcPts val="0"/>
              </a:spcBef>
              <a:spcAft>
                <a:spcPts val="0"/>
              </a:spcAft>
              <a:buClr>
                <a:srgbClr val="002060"/>
              </a:buClr>
              <a:buSzPts val="4400"/>
              <a:buFont typeface="Arial"/>
              <a:buNone/>
            </a:pPr>
            <a:r>
              <a:rPr lang="es-CR" dirty="0">
                <a:solidFill>
                  <a:srgbClr val="002060"/>
                </a:solidFill>
              </a:rPr>
              <a:t>5.7 Participación por Dependencia</a:t>
            </a:r>
            <a:endParaRPr dirty="0">
              <a:solidFill>
                <a:srgbClr val="002060"/>
              </a:solidFill>
            </a:endParaRPr>
          </a:p>
        </p:txBody>
      </p:sp>
      <p:sp>
        <p:nvSpPr>
          <p:cNvPr id="541" name="Google Shape;541;p71"/>
          <p:cNvSpPr/>
          <p:nvPr/>
        </p:nvSpPr>
        <p:spPr>
          <a:xfrm>
            <a:off x="-1" y="0"/>
            <a:ext cx="628651" cy="56705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3" name="Google Shape;532;p70">
            <a:extLst>
              <a:ext uri="{FF2B5EF4-FFF2-40B4-BE49-F238E27FC236}">
                <a16:creationId xmlns:a16="http://schemas.microsoft.com/office/drawing/2014/main" id="{EB157A3D-FDE5-4D13-BF36-A0E83F21FC69}"/>
              </a:ext>
            </a:extLst>
          </p:cNvPr>
          <p:cNvSpPr/>
          <p:nvPr/>
        </p:nvSpPr>
        <p:spPr>
          <a:xfrm>
            <a:off x="-1" y="0"/>
            <a:ext cx="628651" cy="56705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 name="Imagen 4">
            <a:extLst>
              <a:ext uri="{FF2B5EF4-FFF2-40B4-BE49-F238E27FC236}">
                <a16:creationId xmlns:a16="http://schemas.microsoft.com/office/drawing/2014/main" id="{93DB11CD-A7A2-442E-891B-3C7B00FE45CA}"/>
              </a:ext>
            </a:extLst>
          </p:cNvPr>
          <p:cNvPicPr>
            <a:picLocks noChangeAspect="1"/>
          </p:cNvPicPr>
          <p:nvPr/>
        </p:nvPicPr>
        <p:blipFill>
          <a:blip r:embed="rId3"/>
          <a:stretch>
            <a:fillRect/>
          </a:stretch>
        </p:blipFill>
        <p:spPr>
          <a:xfrm>
            <a:off x="384510" y="0"/>
            <a:ext cx="9872712" cy="5670550"/>
          </a:xfrm>
          <a:prstGeom prst="rect">
            <a:avLst/>
          </a:prstGeom>
        </p:spPr>
      </p:pic>
      <p:sp>
        <p:nvSpPr>
          <p:cNvPr id="2" name="CuadroTexto 1">
            <a:extLst>
              <a:ext uri="{FF2B5EF4-FFF2-40B4-BE49-F238E27FC236}">
                <a16:creationId xmlns:a16="http://schemas.microsoft.com/office/drawing/2014/main" id="{D30EC151-D9D9-4222-A619-9A6941FC0C2D}"/>
              </a:ext>
            </a:extLst>
          </p:cNvPr>
          <p:cNvSpPr txBox="1"/>
          <p:nvPr/>
        </p:nvSpPr>
        <p:spPr>
          <a:xfrm>
            <a:off x="3734410" y="157276"/>
            <a:ext cx="2033626" cy="307777"/>
          </a:xfrm>
          <a:prstGeom prst="rect">
            <a:avLst/>
          </a:prstGeom>
          <a:noFill/>
        </p:spPr>
        <p:txBody>
          <a:bodyPr wrap="square" rtlCol="0">
            <a:spAutoFit/>
          </a:bodyPr>
          <a:lstStyle/>
          <a:p>
            <a:r>
              <a:rPr lang="es-CR" dirty="0"/>
              <a:t>ACCIONES TEC 2019</a:t>
            </a:r>
          </a:p>
        </p:txBody>
      </p:sp>
      <p:sp>
        <p:nvSpPr>
          <p:cNvPr id="4" name="Flecha: a la derecha 3">
            <a:extLst>
              <a:ext uri="{FF2B5EF4-FFF2-40B4-BE49-F238E27FC236}">
                <a16:creationId xmlns:a16="http://schemas.microsoft.com/office/drawing/2014/main" id="{EBB3316A-E3CE-4BC3-B553-42497391AB62}"/>
              </a:ext>
            </a:extLst>
          </p:cNvPr>
          <p:cNvSpPr/>
          <p:nvPr/>
        </p:nvSpPr>
        <p:spPr>
          <a:xfrm rot="16200000">
            <a:off x="3528094" y="5286253"/>
            <a:ext cx="156978" cy="8241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R"/>
          </a:p>
        </p:txBody>
      </p:sp>
      <p:sp>
        <p:nvSpPr>
          <p:cNvPr id="6" name="Flecha: a la derecha 5">
            <a:extLst>
              <a:ext uri="{FF2B5EF4-FFF2-40B4-BE49-F238E27FC236}">
                <a16:creationId xmlns:a16="http://schemas.microsoft.com/office/drawing/2014/main" id="{5A4C5A97-31DB-4B9E-B351-BE162049C6ED}"/>
              </a:ext>
            </a:extLst>
          </p:cNvPr>
          <p:cNvSpPr/>
          <p:nvPr/>
        </p:nvSpPr>
        <p:spPr>
          <a:xfrm rot="16200000">
            <a:off x="3299823" y="4912775"/>
            <a:ext cx="156978" cy="8241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R"/>
          </a:p>
        </p:txBody>
      </p:sp>
      <p:sp>
        <p:nvSpPr>
          <p:cNvPr id="7" name="Flecha: a la derecha 6">
            <a:extLst>
              <a:ext uri="{FF2B5EF4-FFF2-40B4-BE49-F238E27FC236}">
                <a16:creationId xmlns:a16="http://schemas.microsoft.com/office/drawing/2014/main" id="{3C544010-AC0C-4AC5-9F02-F25E72D0D38A}"/>
              </a:ext>
            </a:extLst>
          </p:cNvPr>
          <p:cNvSpPr/>
          <p:nvPr/>
        </p:nvSpPr>
        <p:spPr>
          <a:xfrm rot="16200000">
            <a:off x="3854877" y="5207763"/>
            <a:ext cx="156978" cy="8241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R"/>
          </a:p>
        </p:txBody>
      </p:sp>
      <p:sp>
        <p:nvSpPr>
          <p:cNvPr id="8" name="Flecha: a la derecha 7">
            <a:extLst>
              <a:ext uri="{FF2B5EF4-FFF2-40B4-BE49-F238E27FC236}">
                <a16:creationId xmlns:a16="http://schemas.microsoft.com/office/drawing/2014/main" id="{66A005BE-CB2B-44F5-9D55-131870DFF9D9}"/>
              </a:ext>
            </a:extLst>
          </p:cNvPr>
          <p:cNvSpPr/>
          <p:nvPr/>
        </p:nvSpPr>
        <p:spPr>
          <a:xfrm rot="16200000">
            <a:off x="4869607" y="5187543"/>
            <a:ext cx="156978" cy="8241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R"/>
          </a:p>
        </p:txBody>
      </p:sp>
      <p:sp>
        <p:nvSpPr>
          <p:cNvPr id="9" name="Flecha: a la derecha 8">
            <a:extLst>
              <a:ext uri="{FF2B5EF4-FFF2-40B4-BE49-F238E27FC236}">
                <a16:creationId xmlns:a16="http://schemas.microsoft.com/office/drawing/2014/main" id="{30F189BF-E1F2-4E75-9E4C-D573A042DA56}"/>
              </a:ext>
            </a:extLst>
          </p:cNvPr>
          <p:cNvSpPr/>
          <p:nvPr/>
        </p:nvSpPr>
        <p:spPr>
          <a:xfrm rot="16200000">
            <a:off x="5201171" y="5288981"/>
            <a:ext cx="156978" cy="8241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R"/>
          </a:p>
        </p:txBody>
      </p:sp>
      <p:sp>
        <p:nvSpPr>
          <p:cNvPr id="10" name="Flecha: a la derecha 9">
            <a:extLst>
              <a:ext uri="{FF2B5EF4-FFF2-40B4-BE49-F238E27FC236}">
                <a16:creationId xmlns:a16="http://schemas.microsoft.com/office/drawing/2014/main" id="{9D6964EF-BB38-43B7-B12A-E904A78459AB}"/>
              </a:ext>
            </a:extLst>
          </p:cNvPr>
          <p:cNvSpPr/>
          <p:nvPr/>
        </p:nvSpPr>
        <p:spPr>
          <a:xfrm rot="16200000">
            <a:off x="5333134" y="5187542"/>
            <a:ext cx="156978" cy="8241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R"/>
          </a:p>
        </p:txBody>
      </p:sp>
      <p:sp>
        <p:nvSpPr>
          <p:cNvPr id="11" name="Flecha: a la derecha 10">
            <a:extLst>
              <a:ext uri="{FF2B5EF4-FFF2-40B4-BE49-F238E27FC236}">
                <a16:creationId xmlns:a16="http://schemas.microsoft.com/office/drawing/2014/main" id="{3CA971A4-65E5-40D7-A319-7797762DE0C6}"/>
              </a:ext>
            </a:extLst>
          </p:cNvPr>
          <p:cNvSpPr/>
          <p:nvPr/>
        </p:nvSpPr>
        <p:spPr>
          <a:xfrm rot="16200000">
            <a:off x="5880939" y="5207762"/>
            <a:ext cx="156978" cy="8241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R"/>
          </a:p>
        </p:txBody>
      </p:sp>
      <p:sp>
        <p:nvSpPr>
          <p:cNvPr id="12" name="Flecha: a la derecha 11">
            <a:extLst>
              <a:ext uri="{FF2B5EF4-FFF2-40B4-BE49-F238E27FC236}">
                <a16:creationId xmlns:a16="http://schemas.microsoft.com/office/drawing/2014/main" id="{548D1FBE-DA57-4DD4-856F-152AF27B6EEF}"/>
              </a:ext>
            </a:extLst>
          </p:cNvPr>
          <p:cNvSpPr/>
          <p:nvPr/>
        </p:nvSpPr>
        <p:spPr>
          <a:xfrm rot="16200000">
            <a:off x="6323055" y="5187540"/>
            <a:ext cx="156978" cy="8241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R"/>
          </a:p>
        </p:txBody>
      </p:sp>
      <p:sp>
        <p:nvSpPr>
          <p:cNvPr id="13" name="Flecha: a la derecha 12">
            <a:extLst>
              <a:ext uri="{FF2B5EF4-FFF2-40B4-BE49-F238E27FC236}">
                <a16:creationId xmlns:a16="http://schemas.microsoft.com/office/drawing/2014/main" id="{CF169513-78D6-4154-B526-06249C3DCFC1}"/>
              </a:ext>
            </a:extLst>
          </p:cNvPr>
          <p:cNvSpPr/>
          <p:nvPr/>
        </p:nvSpPr>
        <p:spPr>
          <a:xfrm rot="16200000">
            <a:off x="7805849" y="4981454"/>
            <a:ext cx="156978" cy="8241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R"/>
          </a:p>
        </p:txBody>
      </p:sp>
      <p:sp>
        <p:nvSpPr>
          <p:cNvPr id="14" name="Flecha: a la derecha 13">
            <a:extLst>
              <a:ext uri="{FF2B5EF4-FFF2-40B4-BE49-F238E27FC236}">
                <a16:creationId xmlns:a16="http://schemas.microsoft.com/office/drawing/2014/main" id="{C13D3B5D-51CC-4E0F-9B58-096A544F176C}"/>
              </a:ext>
            </a:extLst>
          </p:cNvPr>
          <p:cNvSpPr/>
          <p:nvPr/>
        </p:nvSpPr>
        <p:spPr>
          <a:xfrm rot="16200000">
            <a:off x="8272774" y="4991265"/>
            <a:ext cx="156978" cy="8241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3FC156-A720-4F8E-83E5-D59C328ED46E}"/>
              </a:ext>
            </a:extLst>
          </p:cNvPr>
          <p:cNvSpPr>
            <a:spLocks noGrp="1"/>
          </p:cNvSpPr>
          <p:nvPr>
            <p:ph type="title"/>
          </p:nvPr>
        </p:nvSpPr>
        <p:spPr>
          <a:xfrm>
            <a:off x="503640" y="225720"/>
            <a:ext cx="9070560" cy="538718"/>
          </a:xfrm>
        </p:spPr>
        <p:txBody>
          <a:bodyPr/>
          <a:lstStyle/>
          <a:p>
            <a:r>
              <a:rPr lang="es-CR" dirty="0"/>
              <a:t>Aporte CTLSC</a:t>
            </a:r>
          </a:p>
        </p:txBody>
      </p:sp>
      <p:graphicFrame>
        <p:nvGraphicFramePr>
          <p:cNvPr id="4" name="Gráfico 3">
            <a:extLst>
              <a:ext uri="{FF2B5EF4-FFF2-40B4-BE49-F238E27FC236}">
                <a16:creationId xmlns:a16="http://schemas.microsoft.com/office/drawing/2014/main" id="{E0A5745B-7B18-4440-AFE6-4F5C29772C87}"/>
              </a:ext>
            </a:extLst>
          </p:cNvPr>
          <p:cNvGraphicFramePr>
            <a:graphicFrameLocks/>
          </p:cNvGraphicFramePr>
          <p:nvPr>
            <p:extLst>
              <p:ext uri="{D42A27DB-BD31-4B8C-83A1-F6EECF244321}">
                <p14:modId xmlns:p14="http://schemas.microsoft.com/office/powerpoint/2010/main" val="4278604670"/>
              </p:ext>
            </p:extLst>
          </p:nvPr>
        </p:nvGraphicFramePr>
        <p:xfrm>
          <a:off x="475488" y="994867"/>
          <a:ext cx="9098712" cy="43086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2678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75"/>
          <p:cNvSpPr txBox="1">
            <a:spLocks noGrp="1"/>
          </p:cNvSpPr>
          <p:nvPr>
            <p:ph type="title"/>
          </p:nvPr>
        </p:nvSpPr>
        <p:spPr>
          <a:xfrm>
            <a:off x="1678780" y="2105425"/>
            <a:ext cx="7987627" cy="122594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002060"/>
              </a:buClr>
              <a:buSzPts val="4400"/>
              <a:buFont typeface="Arial"/>
              <a:buNone/>
            </a:pPr>
            <a:r>
              <a:rPr lang="es-CR" dirty="0">
                <a:solidFill>
                  <a:srgbClr val="002060"/>
                </a:solidFill>
              </a:rPr>
              <a:t>7. Acciones de Mejora a nivel Institucional</a:t>
            </a:r>
            <a:endParaRPr dirty="0"/>
          </a:p>
        </p:txBody>
      </p:sp>
      <p:sp>
        <p:nvSpPr>
          <p:cNvPr id="4" name="Google Shape;532;p70">
            <a:extLst>
              <a:ext uri="{FF2B5EF4-FFF2-40B4-BE49-F238E27FC236}">
                <a16:creationId xmlns:a16="http://schemas.microsoft.com/office/drawing/2014/main" id="{206AA2D6-E6F7-490E-BB1B-CB86CDE7EBFA}"/>
              </a:ext>
            </a:extLst>
          </p:cNvPr>
          <p:cNvSpPr/>
          <p:nvPr/>
        </p:nvSpPr>
        <p:spPr>
          <a:xfrm>
            <a:off x="-1" y="0"/>
            <a:ext cx="628651" cy="56705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0"/>
        <p:cNvGrpSpPr/>
        <p:nvPr/>
      </p:nvGrpSpPr>
      <p:grpSpPr>
        <a:xfrm>
          <a:off x="0" y="0"/>
          <a:ext cx="0" cy="0"/>
          <a:chOff x="0" y="0"/>
          <a:chExt cx="0" cy="0"/>
        </a:xfrm>
      </p:grpSpPr>
      <p:sp>
        <p:nvSpPr>
          <p:cNvPr id="571" name="Google Shape;571;p76"/>
          <p:cNvSpPr/>
          <p:nvPr/>
        </p:nvSpPr>
        <p:spPr>
          <a:xfrm>
            <a:off x="503640" y="226080"/>
            <a:ext cx="9070560" cy="9464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76"/>
          <p:cNvSpPr/>
          <p:nvPr/>
        </p:nvSpPr>
        <p:spPr>
          <a:xfrm>
            <a:off x="503640" y="885825"/>
            <a:ext cx="9070560" cy="43719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76"/>
          <p:cNvSpPr txBox="1"/>
          <p:nvPr/>
        </p:nvSpPr>
        <p:spPr>
          <a:xfrm>
            <a:off x="864395" y="0"/>
            <a:ext cx="840819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CR" sz="3200" b="1" i="0" u="none" strike="noStrike" cap="none" dirty="0">
                <a:solidFill>
                  <a:srgbClr val="002060"/>
                </a:solidFill>
                <a:latin typeface="Arial"/>
                <a:ea typeface="Arial"/>
                <a:cs typeface="Arial"/>
                <a:sym typeface="Arial"/>
              </a:rPr>
              <a:t>Acciones de mejora:</a:t>
            </a:r>
            <a:endParaRPr sz="1400" b="0" i="0" u="none" strike="noStrike" cap="none" dirty="0">
              <a:solidFill>
                <a:srgbClr val="000000"/>
              </a:solidFill>
              <a:latin typeface="Arial"/>
              <a:ea typeface="Arial"/>
              <a:cs typeface="Arial"/>
              <a:sym typeface="Arial"/>
            </a:endParaRPr>
          </a:p>
        </p:txBody>
      </p:sp>
      <p:sp>
        <p:nvSpPr>
          <p:cNvPr id="4" name="Forma libre: forma 3">
            <a:extLst>
              <a:ext uri="{FF2B5EF4-FFF2-40B4-BE49-F238E27FC236}">
                <a16:creationId xmlns:a16="http://schemas.microsoft.com/office/drawing/2014/main" id="{9B230BC3-9EA1-40A1-9794-BB5935242A6C}"/>
              </a:ext>
            </a:extLst>
          </p:cNvPr>
          <p:cNvSpPr/>
          <p:nvPr/>
        </p:nvSpPr>
        <p:spPr>
          <a:xfrm>
            <a:off x="2528717" y="586237"/>
            <a:ext cx="5362581" cy="997217"/>
          </a:xfrm>
          <a:custGeom>
            <a:avLst/>
            <a:gdLst>
              <a:gd name="connsiteX0" fmla="*/ 0 w 5362581"/>
              <a:gd name="connsiteY0" fmla="*/ 0 h 997215"/>
              <a:gd name="connsiteX1" fmla="*/ 4863974 w 5362581"/>
              <a:gd name="connsiteY1" fmla="*/ 0 h 997215"/>
              <a:gd name="connsiteX2" fmla="*/ 5362581 w 5362581"/>
              <a:gd name="connsiteY2" fmla="*/ 498608 h 997215"/>
              <a:gd name="connsiteX3" fmla="*/ 4863974 w 5362581"/>
              <a:gd name="connsiteY3" fmla="*/ 997215 h 997215"/>
              <a:gd name="connsiteX4" fmla="*/ 0 w 5362581"/>
              <a:gd name="connsiteY4" fmla="*/ 997215 h 997215"/>
              <a:gd name="connsiteX5" fmla="*/ 0 w 5362581"/>
              <a:gd name="connsiteY5" fmla="*/ 0 h 99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2581" h="997215">
                <a:moveTo>
                  <a:pt x="5362581" y="997214"/>
                </a:moveTo>
                <a:lnTo>
                  <a:pt x="498607" y="997214"/>
                </a:lnTo>
                <a:lnTo>
                  <a:pt x="0" y="498607"/>
                </a:lnTo>
                <a:lnTo>
                  <a:pt x="498607" y="1"/>
                </a:lnTo>
                <a:lnTo>
                  <a:pt x="5362581" y="1"/>
                </a:lnTo>
                <a:lnTo>
                  <a:pt x="5362581" y="99721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9048" tIns="49531" rIns="92456" bIns="49530" numCol="1" spcCol="1270" anchor="t" anchorCtr="0">
            <a:noAutofit/>
          </a:bodyPr>
          <a:lstStyle/>
          <a:p>
            <a:pPr marL="0" lvl="0" indent="0" algn="l" defTabSz="577850">
              <a:lnSpc>
                <a:spcPct val="90000"/>
              </a:lnSpc>
              <a:spcBef>
                <a:spcPct val="0"/>
              </a:spcBef>
              <a:spcAft>
                <a:spcPct val="35000"/>
              </a:spcAft>
              <a:buNone/>
            </a:pPr>
            <a:r>
              <a:rPr lang="es-CR" sz="1300" b="0" i="0" kern="1200" dirty="0"/>
              <a:t>Vinculación de las futuras acciones, programas y proyectos con los ODS y Metas Agenda 2030.</a:t>
            </a:r>
            <a:endParaRPr lang="es-CR" sz="1300" kern="1200" dirty="0"/>
          </a:p>
          <a:p>
            <a:pPr marL="57150" lvl="1" indent="-57150" algn="l" defTabSz="444500">
              <a:lnSpc>
                <a:spcPct val="90000"/>
              </a:lnSpc>
              <a:spcBef>
                <a:spcPct val="0"/>
              </a:spcBef>
              <a:spcAft>
                <a:spcPct val="15000"/>
              </a:spcAft>
              <a:buChar char="•"/>
            </a:pPr>
            <a:r>
              <a:rPr lang="es-CR" sz="1000" b="0" i="0" kern="1200" dirty="0"/>
              <a:t>Plan Estratégico y Planes Anuales Operativos</a:t>
            </a:r>
            <a:endParaRPr lang="es-CR" sz="1000" kern="1200" dirty="0"/>
          </a:p>
          <a:p>
            <a:pPr marL="57150" lvl="1" indent="-57150" algn="l" defTabSz="444500">
              <a:lnSpc>
                <a:spcPct val="90000"/>
              </a:lnSpc>
              <a:spcBef>
                <a:spcPct val="0"/>
              </a:spcBef>
              <a:spcAft>
                <a:spcPct val="15000"/>
              </a:spcAft>
              <a:buChar char="•"/>
            </a:pPr>
            <a:r>
              <a:rPr lang="es-CR" sz="1000" b="0" i="0" kern="1200"/>
              <a:t>Incluir en la ficha de los Proyectos de investigación y Extensión la vinculación</a:t>
            </a:r>
            <a:endParaRPr lang="es-CR" sz="1000" kern="1200"/>
          </a:p>
          <a:p>
            <a:pPr marL="57150" lvl="1" indent="-57150" algn="l" defTabSz="444500">
              <a:lnSpc>
                <a:spcPct val="90000"/>
              </a:lnSpc>
              <a:spcBef>
                <a:spcPct val="0"/>
              </a:spcBef>
              <a:spcAft>
                <a:spcPct val="15000"/>
              </a:spcAft>
              <a:buChar char="•"/>
            </a:pPr>
            <a:r>
              <a:rPr lang="es-CR" sz="1000" b="0" i="0" kern="1200" dirty="0"/>
              <a:t>Convenios, quehacer de los Centros de Investigación, etc.</a:t>
            </a:r>
            <a:endParaRPr lang="es-CR" sz="1000" kern="1200" dirty="0"/>
          </a:p>
        </p:txBody>
      </p:sp>
      <p:sp>
        <p:nvSpPr>
          <p:cNvPr id="5" name="Elipse 4">
            <a:extLst>
              <a:ext uri="{FF2B5EF4-FFF2-40B4-BE49-F238E27FC236}">
                <a16:creationId xmlns:a16="http://schemas.microsoft.com/office/drawing/2014/main" id="{04629964-6FB3-49CE-BF83-7BA947B9BCD6}"/>
              </a:ext>
            </a:extLst>
          </p:cNvPr>
          <p:cNvSpPr/>
          <p:nvPr/>
        </p:nvSpPr>
        <p:spPr>
          <a:xfrm>
            <a:off x="2030109" y="586238"/>
            <a:ext cx="997215" cy="997215"/>
          </a:xfrm>
          <a:prstGeom prst="ellipse">
            <a:avLst/>
          </a:prstGeom>
          <a: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6" name="Forma libre: forma 5">
            <a:extLst>
              <a:ext uri="{FF2B5EF4-FFF2-40B4-BE49-F238E27FC236}">
                <a16:creationId xmlns:a16="http://schemas.microsoft.com/office/drawing/2014/main" id="{0B7288B4-AF56-4F6F-8545-3F086D309736}"/>
              </a:ext>
            </a:extLst>
          </p:cNvPr>
          <p:cNvSpPr/>
          <p:nvPr/>
        </p:nvSpPr>
        <p:spPr>
          <a:xfrm>
            <a:off x="2528717" y="1881128"/>
            <a:ext cx="5362581" cy="997216"/>
          </a:xfrm>
          <a:custGeom>
            <a:avLst/>
            <a:gdLst>
              <a:gd name="connsiteX0" fmla="*/ 0 w 5362581"/>
              <a:gd name="connsiteY0" fmla="*/ 0 h 997215"/>
              <a:gd name="connsiteX1" fmla="*/ 4863974 w 5362581"/>
              <a:gd name="connsiteY1" fmla="*/ 0 h 997215"/>
              <a:gd name="connsiteX2" fmla="*/ 5362581 w 5362581"/>
              <a:gd name="connsiteY2" fmla="*/ 498608 h 997215"/>
              <a:gd name="connsiteX3" fmla="*/ 4863974 w 5362581"/>
              <a:gd name="connsiteY3" fmla="*/ 997215 h 997215"/>
              <a:gd name="connsiteX4" fmla="*/ 0 w 5362581"/>
              <a:gd name="connsiteY4" fmla="*/ 997215 h 997215"/>
              <a:gd name="connsiteX5" fmla="*/ 0 w 5362581"/>
              <a:gd name="connsiteY5" fmla="*/ 0 h 99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2581" h="997215">
                <a:moveTo>
                  <a:pt x="5362581" y="997214"/>
                </a:moveTo>
                <a:lnTo>
                  <a:pt x="498607" y="997214"/>
                </a:lnTo>
                <a:lnTo>
                  <a:pt x="0" y="498607"/>
                </a:lnTo>
                <a:lnTo>
                  <a:pt x="498607" y="1"/>
                </a:lnTo>
                <a:lnTo>
                  <a:pt x="5362581" y="1"/>
                </a:lnTo>
                <a:lnTo>
                  <a:pt x="5362581" y="997214"/>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89048" tIns="49531" rIns="92456" bIns="49530" numCol="1" spcCol="1270" anchor="t" anchorCtr="0">
            <a:noAutofit/>
          </a:bodyPr>
          <a:lstStyle/>
          <a:p>
            <a:pPr marL="0" lvl="0" indent="0" algn="l" defTabSz="577850">
              <a:lnSpc>
                <a:spcPct val="90000"/>
              </a:lnSpc>
              <a:spcBef>
                <a:spcPct val="0"/>
              </a:spcBef>
              <a:spcAft>
                <a:spcPct val="35000"/>
              </a:spcAft>
              <a:buNone/>
            </a:pPr>
            <a:r>
              <a:rPr lang="es-CR" sz="1300" b="0" i="0" kern="1200" dirty="0">
                <a:solidFill>
                  <a:schemeClr val="tx1"/>
                </a:solidFill>
              </a:rPr>
              <a:t>Articulación de acciones institucionales de seguimiento al cumplimiento de los ODS</a:t>
            </a:r>
            <a:endParaRPr lang="es-CR" sz="1300" kern="1200" dirty="0">
              <a:solidFill>
                <a:schemeClr val="tx1"/>
              </a:solidFill>
            </a:endParaRPr>
          </a:p>
          <a:p>
            <a:pPr marL="57150" lvl="1" indent="-57150" algn="l" defTabSz="444500">
              <a:lnSpc>
                <a:spcPct val="90000"/>
              </a:lnSpc>
              <a:spcBef>
                <a:spcPct val="0"/>
              </a:spcBef>
              <a:spcAft>
                <a:spcPct val="15000"/>
              </a:spcAft>
              <a:buChar char="•"/>
            </a:pPr>
            <a:r>
              <a:rPr lang="es-CR" sz="1000" b="0" i="0" kern="1200" dirty="0">
                <a:solidFill>
                  <a:schemeClr val="tx1"/>
                </a:solidFill>
              </a:rPr>
              <a:t>Formalizar y centralizar el seguimiento de los ODS en la OPI</a:t>
            </a:r>
            <a:endParaRPr lang="es-CR" sz="1000" kern="1200" dirty="0">
              <a:solidFill>
                <a:schemeClr val="tx1"/>
              </a:solidFill>
            </a:endParaRPr>
          </a:p>
          <a:p>
            <a:pPr marL="57150" lvl="1" indent="-57150" algn="l" defTabSz="444500">
              <a:lnSpc>
                <a:spcPct val="90000"/>
              </a:lnSpc>
              <a:spcBef>
                <a:spcPct val="0"/>
              </a:spcBef>
              <a:spcAft>
                <a:spcPct val="15000"/>
              </a:spcAft>
              <a:buChar char="•"/>
            </a:pPr>
            <a:r>
              <a:rPr lang="es-CR" sz="1000" b="0" i="0" kern="1200" dirty="0">
                <a:solidFill>
                  <a:schemeClr val="tx1"/>
                </a:solidFill>
              </a:rPr>
              <a:t>Documentar, sistematizar y divulgar la información</a:t>
            </a:r>
            <a:endParaRPr lang="es-CR" sz="1000" kern="1200" dirty="0">
              <a:solidFill>
                <a:schemeClr val="tx1"/>
              </a:solidFill>
            </a:endParaRPr>
          </a:p>
        </p:txBody>
      </p:sp>
      <p:sp>
        <p:nvSpPr>
          <p:cNvPr id="8" name="Elipse 7">
            <a:extLst>
              <a:ext uri="{FF2B5EF4-FFF2-40B4-BE49-F238E27FC236}">
                <a16:creationId xmlns:a16="http://schemas.microsoft.com/office/drawing/2014/main" id="{97387E58-3FC8-4368-85F3-4CDBDFC4D622}"/>
              </a:ext>
            </a:extLst>
          </p:cNvPr>
          <p:cNvSpPr/>
          <p:nvPr/>
        </p:nvSpPr>
        <p:spPr>
          <a:xfrm>
            <a:off x="2030109" y="1881129"/>
            <a:ext cx="997215" cy="997215"/>
          </a:xfrm>
          <a:prstGeom prst="ellipse">
            <a:avLst/>
          </a:prstGeom>
          <a: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l="-25000" r="-25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9" name="Forma libre: forma 8">
            <a:extLst>
              <a:ext uri="{FF2B5EF4-FFF2-40B4-BE49-F238E27FC236}">
                <a16:creationId xmlns:a16="http://schemas.microsoft.com/office/drawing/2014/main" id="{0FEB94D8-CB02-420E-96CF-A350613AE87D}"/>
              </a:ext>
            </a:extLst>
          </p:cNvPr>
          <p:cNvSpPr/>
          <p:nvPr/>
        </p:nvSpPr>
        <p:spPr>
          <a:xfrm>
            <a:off x="2528717" y="3176020"/>
            <a:ext cx="5362581" cy="997216"/>
          </a:xfrm>
          <a:custGeom>
            <a:avLst/>
            <a:gdLst>
              <a:gd name="connsiteX0" fmla="*/ 0 w 5362581"/>
              <a:gd name="connsiteY0" fmla="*/ 0 h 997215"/>
              <a:gd name="connsiteX1" fmla="*/ 4863974 w 5362581"/>
              <a:gd name="connsiteY1" fmla="*/ 0 h 997215"/>
              <a:gd name="connsiteX2" fmla="*/ 5362581 w 5362581"/>
              <a:gd name="connsiteY2" fmla="*/ 498608 h 997215"/>
              <a:gd name="connsiteX3" fmla="*/ 4863974 w 5362581"/>
              <a:gd name="connsiteY3" fmla="*/ 997215 h 997215"/>
              <a:gd name="connsiteX4" fmla="*/ 0 w 5362581"/>
              <a:gd name="connsiteY4" fmla="*/ 997215 h 997215"/>
              <a:gd name="connsiteX5" fmla="*/ 0 w 5362581"/>
              <a:gd name="connsiteY5" fmla="*/ 0 h 99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2581" h="997215">
                <a:moveTo>
                  <a:pt x="5362581" y="997214"/>
                </a:moveTo>
                <a:lnTo>
                  <a:pt x="498607" y="997214"/>
                </a:lnTo>
                <a:lnTo>
                  <a:pt x="0" y="498607"/>
                </a:lnTo>
                <a:lnTo>
                  <a:pt x="498607" y="1"/>
                </a:lnTo>
                <a:lnTo>
                  <a:pt x="5362581" y="1"/>
                </a:lnTo>
                <a:lnTo>
                  <a:pt x="5362581" y="997214"/>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89048" tIns="49531" rIns="92456" bIns="49530" numCol="1" spcCol="1270" anchor="ctr" anchorCtr="0">
            <a:noAutofit/>
          </a:bodyPr>
          <a:lstStyle/>
          <a:p>
            <a:pPr marL="0" lvl="0" indent="0" algn="l" defTabSz="577850">
              <a:lnSpc>
                <a:spcPct val="90000"/>
              </a:lnSpc>
              <a:spcBef>
                <a:spcPct val="0"/>
              </a:spcBef>
              <a:spcAft>
                <a:spcPct val="35000"/>
              </a:spcAft>
              <a:buNone/>
            </a:pPr>
            <a:r>
              <a:rPr lang="es-CR" sz="1300" b="0" i="0" kern="1200" dirty="0"/>
              <a:t>Mejorar y actualizar la información publicada en la página Web: informes, quehacer de los Centros de Investigación, entre otros.</a:t>
            </a:r>
            <a:endParaRPr lang="es-CR" sz="1300" kern="1200" dirty="0"/>
          </a:p>
        </p:txBody>
      </p:sp>
      <p:sp>
        <p:nvSpPr>
          <p:cNvPr id="10" name="Elipse 9">
            <a:extLst>
              <a:ext uri="{FF2B5EF4-FFF2-40B4-BE49-F238E27FC236}">
                <a16:creationId xmlns:a16="http://schemas.microsoft.com/office/drawing/2014/main" id="{D416A519-4EBD-494A-AF99-C89063DB3DE7}"/>
              </a:ext>
            </a:extLst>
          </p:cNvPr>
          <p:cNvSpPr/>
          <p:nvPr/>
        </p:nvSpPr>
        <p:spPr>
          <a:xfrm>
            <a:off x="2030109" y="3176021"/>
            <a:ext cx="997215" cy="997215"/>
          </a:xfrm>
          <a:prstGeom prst="ellipse">
            <a:avLst/>
          </a:prstGeom>
          <a: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a:fillRect l="-22000" r="-22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1" name="Forma libre: forma 10">
            <a:extLst>
              <a:ext uri="{FF2B5EF4-FFF2-40B4-BE49-F238E27FC236}">
                <a16:creationId xmlns:a16="http://schemas.microsoft.com/office/drawing/2014/main" id="{3777FD60-06AF-4AB9-B411-E52F8B809740}"/>
              </a:ext>
            </a:extLst>
          </p:cNvPr>
          <p:cNvSpPr/>
          <p:nvPr/>
        </p:nvSpPr>
        <p:spPr>
          <a:xfrm>
            <a:off x="2528717" y="4470911"/>
            <a:ext cx="5362582" cy="997216"/>
          </a:xfrm>
          <a:custGeom>
            <a:avLst/>
            <a:gdLst>
              <a:gd name="connsiteX0" fmla="*/ 0 w 5362581"/>
              <a:gd name="connsiteY0" fmla="*/ 0 h 997215"/>
              <a:gd name="connsiteX1" fmla="*/ 4863974 w 5362581"/>
              <a:gd name="connsiteY1" fmla="*/ 0 h 997215"/>
              <a:gd name="connsiteX2" fmla="*/ 5362581 w 5362581"/>
              <a:gd name="connsiteY2" fmla="*/ 498608 h 997215"/>
              <a:gd name="connsiteX3" fmla="*/ 4863974 w 5362581"/>
              <a:gd name="connsiteY3" fmla="*/ 997215 h 997215"/>
              <a:gd name="connsiteX4" fmla="*/ 0 w 5362581"/>
              <a:gd name="connsiteY4" fmla="*/ 997215 h 997215"/>
              <a:gd name="connsiteX5" fmla="*/ 0 w 5362581"/>
              <a:gd name="connsiteY5" fmla="*/ 0 h 99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2581" h="997215">
                <a:moveTo>
                  <a:pt x="5362581" y="997214"/>
                </a:moveTo>
                <a:lnTo>
                  <a:pt x="498607" y="997214"/>
                </a:lnTo>
                <a:lnTo>
                  <a:pt x="0" y="498607"/>
                </a:lnTo>
                <a:lnTo>
                  <a:pt x="498607" y="1"/>
                </a:lnTo>
                <a:lnTo>
                  <a:pt x="5362581" y="1"/>
                </a:lnTo>
                <a:lnTo>
                  <a:pt x="5362581" y="997214"/>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89048" tIns="49531" rIns="92457" bIns="49530" numCol="1" spcCol="1270" anchor="ctr" anchorCtr="0">
            <a:noAutofit/>
          </a:bodyPr>
          <a:lstStyle/>
          <a:p>
            <a:pPr marL="0" lvl="0" indent="0" algn="l" defTabSz="577850">
              <a:lnSpc>
                <a:spcPct val="90000"/>
              </a:lnSpc>
              <a:spcBef>
                <a:spcPct val="0"/>
              </a:spcBef>
              <a:spcAft>
                <a:spcPct val="35000"/>
              </a:spcAft>
              <a:buNone/>
            </a:pPr>
            <a:r>
              <a:rPr lang="es-CR" sz="1300" b="0" i="0" kern="1200" dirty="0"/>
              <a:t>Establecer los indicadores que permitan evidenciar nuestra contribución al paso de los años a los ODS</a:t>
            </a:r>
            <a:endParaRPr lang="es-CR" sz="1300" kern="1200" dirty="0"/>
          </a:p>
        </p:txBody>
      </p:sp>
      <p:sp>
        <p:nvSpPr>
          <p:cNvPr id="12" name="Elipse 11">
            <a:extLst>
              <a:ext uri="{FF2B5EF4-FFF2-40B4-BE49-F238E27FC236}">
                <a16:creationId xmlns:a16="http://schemas.microsoft.com/office/drawing/2014/main" id="{B8C29C2D-3F84-4D19-8E2E-7C09E7873613}"/>
              </a:ext>
            </a:extLst>
          </p:cNvPr>
          <p:cNvSpPr/>
          <p:nvPr/>
        </p:nvSpPr>
        <p:spPr>
          <a:xfrm>
            <a:off x="2030109" y="4470912"/>
            <a:ext cx="997215" cy="997215"/>
          </a:xfrm>
          <a:prstGeom prst="ellipse">
            <a:avLst/>
          </a:prstGeom>
          <a: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a:stretch>
              <a:fillRect l="-47000" r="-47000"/>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7" name="Google Shape;552;p73">
            <a:extLst>
              <a:ext uri="{FF2B5EF4-FFF2-40B4-BE49-F238E27FC236}">
                <a16:creationId xmlns:a16="http://schemas.microsoft.com/office/drawing/2014/main" id="{0F779CC2-0565-4DD2-9631-886259623896}"/>
              </a:ext>
            </a:extLst>
          </p:cNvPr>
          <p:cNvSpPr/>
          <p:nvPr/>
        </p:nvSpPr>
        <p:spPr>
          <a:xfrm>
            <a:off x="-1" y="0"/>
            <a:ext cx="628800" cy="5670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8"/>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4"/>
          <p:cNvSpPr txBox="1">
            <a:spLocks noGrp="1"/>
          </p:cNvSpPr>
          <p:nvPr>
            <p:ph type="title"/>
          </p:nvPr>
        </p:nvSpPr>
        <p:spPr>
          <a:xfrm>
            <a:off x="693043" y="301994"/>
            <a:ext cx="8694539" cy="608614"/>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1800"/>
              <a:buNone/>
            </a:pPr>
            <a:r>
              <a:rPr lang="es-CR">
                <a:solidFill>
                  <a:srgbClr val="002060"/>
                </a:solidFill>
              </a:rPr>
              <a:t>1.1. Objetivos de Desarrollo Sostenible (ODS)</a:t>
            </a:r>
            <a:endParaRPr/>
          </a:p>
        </p:txBody>
      </p:sp>
      <p:sp>
        <p:nvSpPr>
          <p:cNvPr id="177" name="Google Shape;177;p34"/>
          <p:cNvSpPr txBox="1"/>
          <p:nvPr/>
        </p:nvSpPr>
        <p:spPr>
          <a:xfrm>
            <a:off x="877990" y="996129"/>
            <a:ext cx="8882697" cy="17541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CR" sz="2000" b="0" i="0" u="none" strike="noStrike" cap="none" dirty="0">
                <a:solidFill>
                  <a:srgbClr val="000000"/>
                </a:solidFill>
                <a:latin typeface="Arial"/>
                <a:ea typeface="Arial"/>
                <a:cs typeface="Arial"/>
                <a:sym typeface="Arial"/>
              </a:rPr>
              <a:t>Los </a:t>
            </a:r>
            <a:r>
              <a:rPr lang="es-CR" sz="2000" b="1" i="0" u="none" strike="noStrike" cap="none" dirty="0">
                <a:solidFill>
                  <a:srgbClr val="000000"/>
                </a:solidFill>
                <a:latin typeface="Arial"/>
                <a:ea typeface="Arial"/>
                <a:cs typeface="Arial"/>
                <a:sym typeface="Arial"/>
              </a:rPr>
              <a:t>Objetivos de Desarrollo Sostenible (ODS)</a:t>
            </a:r>
            <a:r>
              <a:rPr lang="es-CR" sz="2000" b="0" i="0" u="none" strike="noStrike" cap="none" dirty="0">
                <a:solidFill>
                  <a:srgbClr val="000000"/>
                </a:solidFill>
                <a:latin typeface="Arial"/>
                <a:ea typeface="Arial"/>
                <a:cs typeface="Arial"/>
                <a:sym typeface="Arial"/>
              </a:rPr>
              <a:t> son </a:t>
            </a:r>
            <a:r>
              <a:rPr lang="es-CR" sz="2000" b="1" i="0" u="sng" strike="noStrike" cap="none" dirty="0">
                <a:solidFill>
                  <a:srgbClr val="0070C0"/>
                </a:solidFill>
                <a:latin typeface="Arial"/>
                <a:ea typeface="Arial"/>
                <a:cs typeface="Arial"/>
                <a:sym typeface="Arial"/>
              </a:rPr>
              <a:t>17 </a:t>
            </a:r>
            <a:r>
              <a:rPr lang="es-CR" sz="2000" b="1" u="sng" dirty="0">
                <a:solidFill>
                  <a:srgbClr val="0070C0"/>
                </a:solidFill>
              </a:rPr>
              <a:t>retos</a:t>
            </a:r>
            <a:r>
              <a:rPr lang="es-CR" sz="2000" i="0" strike="noStrike" cap="none" dirty="0">
                <a:solidFill>
                  <a:schemeClr val="tx1"/>
                </a:solidFill>
                <a:latin typeface="Arial"/>
                <a:ea typeface="Arial"/>
                <a:cs typeface="Arial"/>
                <a:sym typeface="Arial"/>
              </a:rPr>
              <a:t>, con el fin de:</a:t>
            </a:r>
          </a:p>
          <a:p>
            <a:pPr marL="623888" lvl="1" indent="-354013">
              <a:buFont typeface="Arial" panose="020B0604020202020204" pitchFamily="34" charset="0"/>
              <a:buChar char="•"/>
            </a:pPr>
            <a:r>
              <a:rPr lang="es-CR" sz="2000" i="1" dirty="0">
                <a:solidFill>
                  <a:schemeClr val="tx1"/>
                </a:solidFill>
              </a:rPr>
              <a:t>e</a:t>
            </a:r>
            <a:r>
              <a:rPr lang="es-CR" sz="2000" i="1" strike="noStrike" cap="none" dirty="0">
                <a:solidFill>
                  <a:srgbClr val="000000"/>
                </a:solidFill>
                <a:latin typeface="Arial"/>
                <a:ea typeface="Arial"/>
                <a:cs typeface="Arial"/>
                <a:sym typeface="Arial"/>
              </a:rPr>
              <a:t>rradicar la pobreza</a:t>
            </a:r>
          </a:p>
          <a:p>
            <a:pPr marL="623888" lvl="1" indent="-354013">
              <a:buFont typeface="Arial" panose="020B0604020202020204" pitchFamily="34" charset="0"/>
              <a:buChar char="•"/>
            </a:pPr>
            <a:r>
              <a:rPr lang="es-CR" sz="2000" i="1" strike="noStrike" cap="none" dirty="0">
                <a:solidFill>
                  <a:srgbClr val="000000"/>
                </a:solidFill>
                <a:latin typeface="Arial"/>
                <a:ea typeface="Arial"/>
                <a:cs typeface="Arial"/>
                <a:sym typeface="Arial"/>
              </a:rPr>
              <a:t>proteger el planeta</a:t>
            </a:r>
          </a:p>
          <a:p>
            <a:pPr marL="623888" lvl="1" indent="-354013">
              <a:buFont typeface="Arial" panose="020B0604020202020204" pitchFamily="34" charset="0"/>
              <a:buChar char="•"/>
            </a:pPr>
            <a:r>
              <a:rPr lang="es-CR" sz="2000" i="1" strike="noStrike" cap="none" dirty="0">
                <a:solidFill>
                  <a:srgbClr val="000000"/>
                </a:solidFill>
                <a:latin typeface="Arial"/>
                <a:ea typeface="Arial"/>
                <a:cs typeface="Arial"/>
                <a:sym typeface="Arial"/>
              </a:rPr>
              <a:t>garantizar que todos las personas del mundo gocen de paz y prosperidad. </a:t>
            </a:r>
          </a:p>
          <a:p>
            <a:pPr marL="0" marR="0" lvl="0" indent="0" algn="l" rtl="0">
              <a:lnSpc>
                <a:spcPct val="100000"/>
              </a:lnSpc>
              <a:spcBef>
                <a:spcPts val="0"/>
              </a:spcBef>
              <a:spcAft>
                <a:spcPts val="0"/>
              </a:spcAft>
              <a:buNone/>
            </a:pPr>
            <a:endParaRPr lang="es-CR" sz="2000" b="0" u="sng" dirty="0"/>
          </a:p>
        </p:txBody>
      </p:sp>
      <p:pic>
        <p:nvPicPr>
          <p:cNvPr id="178" name="Google Shape;178;p34" descr="Imagen relacionada"/>
          <p:cNvPicPr preferRelativeResize="0"/>
          <p:nvPr/>
        </p:nvPicPr>
        <p:blipFill rotWithShape="1">
          <a:blip r:embed="rId3">
            <a:alphaModFix/>
          </a:blip>
          <a:srcRect/>
          <a:stretch/>
        </p:blipFill>
        <p:spPr>
          <a:xfrm>
            <a:off x="6223591" y="2984581"/>
            <a:ext cx="3650913" cy="1967210"/>
          </a:xfrm>
          <a:prstGeom prst="rect">
            <a:avLst/>
          </a:prstGeom>
          <a:noFill/>
          <a:ln>
            <a:noFill/>
          </a:ln>
        </p:spPr>
      </p:pic>
      <p:sp>
        <p:nvSpPr>
          <p:cNvPr id="179" name="Google Shape;179;p34"/>
          <p:cNvSpPr/>
          <p:nvPr/>
        </p:nvSpPr>
        <p:spPr>
          <a:xfrm>
            <a:off x="-1" y="0"/>
            <a:ext cx="628651" cy="5670550"/>
          </a:xfrm>
          <a:prstGeom prst="rect">
            <a:avLst/>
          </a:prstGeom>
          <a:solidFill>
            <a:srgbClr val="1F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Rectángulo 1">
            <a:extLst>
              <a:ext uri="{FF2B5EF4-FFF2-40B4-BE49-F238E27FC236}">
                <a16:creationId xmlns:a16="http://schemas.microsoft.com/office/drawing/2014/main" id="{CEA9D42D-6BAF-45E2-A7AD-F25FFCB65EC7}"/>
              </a:ext>
            </a:extLst>
          </p:cNvPr>
          <p:cNvSpPr/>
          <p:nvPr/>
        </p:nvSpPr>
        <p:spPr>
          <a:xfrm>
            <a:off x="906758" y="3135909"/>
            <a:ext cx="5038725" cy="2031325"/>
          </a:xfrm>
          <a:prstGeom prst="rect">
            <a:avLst/>
          </a:prstGeom>
        </p:spPr>
        <p:txBody>
          <a:bodyPr>
            <a:spAutoFit/>
          </a:bodyPr>
          <a:lstStyle/>
          <a:p>
            <a:pPr lvl="0"/>
            <a:r>
              <a:rPr lang="es-CR" sz="1800" dirty="0"/>
              <a:t>Constituyen una </a:t>
            </a:r>
            <a:r>
              <a:rPr lang="es-CR" sz="1800" b="1" dirty="0"/>
              <a:t>iniciativa de la Organización de Naciones Unidas </a:t>
            </a:r>
            <a:r>
              <a:rPr lang="es-CR" sz="1800" dirty="0"/>
              <a:t>(ONU) en el 2016, canalizada a través del Programa de las Naciones Unidas para el Desarrollo (PNUD) y en donde se han establecido las políticas y la financiación necesarias para la consecución de esos objetivos en los próximos 15 años.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35"/>
          <p:cNvSpPr/>
          <p:nvPr/>
        </p:nvSpPr>
        <p:spPr>
          <a:xfrm>
            <a:off x="693043" y="1035424"/>
            <a:ext cx="8694539" cy="1832368"/>
          </a:xfrm>
          <a:prstGeom prst="roundRect">
            <a:avLst>
              <a:gd name="adj" fmla="val 10000"/>
            </a:avLst>
          </a:prstGeom>
          <a:solidFill>
            <a:srgbClr val="CDCFD3">
              <a:alpha val="89803"/>
            </a:srgbClr>
          </a:solidFill>
          <a:ln w="25400" cap="flat" cmpd="sng">
            <a:solidFill>
              <a:srgbClr val="CDCFD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5"/>
          <p:cNvSpPr/>
          <p:nvPr/>
        </p:nvSpPr>
        <p:spPr>
          <a:xfrm>
            <a:off x="954876" y="1279739"/>
            <a:ext cx="1257057" cy="1343736"/>
          </a:xfrm>
          <a:prstGeom prst="roundRect">
            <a:avLst>
              <a:gd name="adj" fmla="val 10000"/>
            </a:avLst>
          </a:prstGeom>
          <a:blipFill rotWithShape="1">
            <a:blip r:embed="rId3">
              <a:alphaModFix/>
            </a:blip>
            <a:stretch>
              <a:fillRect l="-3999" r="-3999"/>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187;p35"/>
          <p:cNvSpPr/>
          <p:nvPr/>
        </p:nvSpPr>
        <p:spPr>
          <a:xfrm rot="10800000">
            <a:off x="954876" y="2867792"/>
            <a:ext cx="1257057" cy="2239561"/>
          </a:xfrm>
          <a:prstGeom prst="round2SameRect">
            <a:avLst>
              <a:gd name="adj1" fmla="val 10500"/>
              <a:gd name="adj2" fmla="val 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5"/>
          <p:cNvSpPr txBox="1"/>
          <p:nvPr/>
        </p:nvSpPr>
        <p:spPr>
          <a:xfrm>
            <a:off x="993535" y="2867792"/>
            <a:ext cx="1179739" cy="2200902"/>
          </a:xfrm>
          <a:prstGeom prst="rect">
            <a:avLst/>
          </a:prstGeom>
          <a:noFill/>
          <a:ln>
            <a:noFill/>
          </a:ln>
        </p:spPr>
        <p:txBody>
          <a:bodyPr spcFirstLastPara="1" wrap="square" lIns="78225" tIns="78225" rIns="78225" bIns="78225"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s-CR" sz="1100" b="0" i="0" u="none" strike="noStrike" cap="small">
                <a:solidFill>
                  <a:schemeClr val="lt1"/>
                </a:solidFill>
                <a:latin typeface="Arial"/>
                <a:ea typeface="Arial"/>
                <a:cs typeface="Arial"/>
                <a:sym typeface="Arial"/>
              </a:rPr>
              <a:t>PONER FIN A LA POBREZA EN TODAS SUS FORMAS EN TODO EL MUNDO</a:t>
            </a:r>
            <a:endParaRPr sz="1100" b="0" i="0" u="none" strike="noStrike" cap="small">
              <a:solidFill>
                <a:schemeClr val="lt1"/>
              </a:solidFill>
              <a:latin typeface="Arial"/>
              <a:ea typeface="Arial"/>
              <a:cs typeface="Arial"/>
              <a:sym typeface="Arial"/>
            </a:endParaRPr>
          </a:p>
        </p:txBody>
      </p:sp>
      <p:sp>
        <p:nvSpPr>
          <p:cNvPr id="189" name="Google Shape;189;p35"/>
          <p:cNvSpPr/>
          <p:nvPr/>
        </p:nvSpPr>
        <p:spPr>
          <a:xfrm>
            <a:off x="2337639" y="1279739"/>
            <a:ext cx="1257057" cy="1343736"/>
          </a:xfrm>
          <a:prstGeom prst="roundRect">
            <a:avLst>
              <a:gd name="adj" fmla="val 10000"/>
            </a:avLst>
          </a:prstGeom>
          <a:blipFill rotWithShape="1">
            <a:blip r:embed="rId4">
              <a:alphaModFix/>
            </a:blip>
            <a:stretch>
              <a:fillRect l="-3999" r="-3999"/>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5"/>
          <p:cNvSpPr/>
          <p:nvPr/>
        </p:nvSpPr>
        <p:spPr>
          <a:xfrm rot="10800000">
            <a:off x="2337639" y="2867792"/>
            <a:ext cx="1257057" cy="2239561"/>
          </a:xfrm>
          <a:prstGeom prst="round2SameRect">
            <a:avLst>
              <a:gd name="adj1" fmla="val 10500"/>
              <a:gd name="adj2" fmla="val 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5"/>
          <p:cNvSpPr txBox="1"/>
          <p:nvPr/>
        </p:nvSpPr>
        <p:spPr>
          <a:xfrm>
            <a:off x="2376298" y="2867792"/>
            <a:ext cx="1179739" cy="2200902"/>
          </a:xfrm>
          <a:prstGeom prst="rect">
            <a:avLst/>
          </a:prstGeom>
          <a:noFill/>
          <a:ln>
            <a:noFill/>
          </a:ln>
        </p:spPr>
        <p:txBody>
          <a:bodyPr spcFirstLastPara="1" wrap="square" lIns="78225" tIns="78225" rIns="78225" bIns="78225"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s-CR" sz="1100" b="0" i="0" u="none" strike="noStrike" cap="none">
                <a:solidFill>
                  <a:schemeClr val="lt1"/>
                </a:solidFill>
                <a:latin typeface="Arial"/>
                <a:ea typeface="Arial"/>
                <a:cs typeface="Arial"/>
                <a:sym typeface="Arial"/>
              </a:rPr>
              <a:t>PONER FIN AL HAMBRE, LOGRAR LA SEGURIDAD ALIMENTARIA Y LA MEJORA DE LA NUTRICIÓN Y PROMOVER LA AGRICULTURA SOSTENIBLE</a:t>
            </a:r>
            <a:endParaRPr/>
          </a:p>
        </p:txBody>
      </p:sp>
      <p:sp>
        <p:nvSpPr>
          <p:cNvPr id="192" name="Google Shape;192;p35"/>
          <p:cNvSpPr/>
          <p:nvPr/>
        </p:nvSpPr>
        <p:spPr>
          <a:xfrm>
            <a:off x="3720402" y="1279739"/>
            <a:ext cx="1257057" cy="1343736"/>
          </a:xfrm>
          <a:prstGeom prst="roundRect">
            <a:avLst>
              <a:gd name="adj" fmla="val 10000"/>
            </a:avLst>
          </a:prstGeom>
          <a:blipFill rotWithShape="1">
            <a:blip r:embed="rId5">
              <a:alphaModFix/>
            </a:blip>
            <a:stretch>
              <a:fillRect l="-6998" r="-6999"/>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5"/>
          <p:cNvSpPr/>
          <p:nvPr/>
        </p:nvSpPr>
        <p:spPr>
          <a:xfrm rot="10800000">
            <a:off x="3720402" y="2867792"/>
            <a:ext cx="1257057" cy="2239561"/>
          </a:xfrm>
          <a:prstGeom prst="round2SameRect">
            <a:avLst>
              <a:gd name="adj1" fmla="val 10500"/>
              <a:gd name="adj2" fmla="val 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5"/>
          <p:cNvSpPr txBox="1"/>
          <p:nvPr/>
        </p:nvSpPr>
        <p:spPr>
          <a:xfrm>
            <a:off x="3759061" y="2867792"/>
            <a:ext cx="1179739" cy="2200902"/>
          </a:xfrm>
          <a:prstGeom prst="rect">
            <a:avLst/>
          </a:prstGeom>
          <a:noFill/>
          <a:ln>
            <a:noFill/>
          </a:ln>
        </p:spPr>
        <p:txBody>
          <a:bodyPr spcFirstLastPara="1" wrap="square" lIns="78225" tIns="78225" rIns="78225" bIns="78225"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s-CR" sz="1100" b="0" i="0" u="none" strike="noStrike" cap="none">
                <a:solidFill>
                  <a:schemeClr val="lt1"/>
                </a:solidFill>
                <a:latin typeface="Arial"/>
                <a:ea typeface="Arial"/>
                <a:cs typeface="Arial"/>
                <a:sym typeface="Arial"/>
              </a:rPr>
              <a:t>ASEGURAR UNA VIDA SANA Y PROMOVER EL BIENESTAR DE TODAS LAS PERSONAS EN TODAS LAS EDADES</a:t>
            </a:r>
            <a:endParaRPr sz="1100" b="0" i="0" u="none" strike="noStrike" cap="none">
              <a:solidFill>
                <a:schemeClr val="lt1"/>
              </a:solidFill>
              <a:latin typeface="Arial"/>
              <a:ea typeface="Arial"/>
              <a:cs typeface="Arial"/>
              <a:sym typeface="Arial"/>
            </a:endParaRPr>
          </a:p>
        </p:txBody>
      </p:sp>
      <p:sp>
        <p:nvSpPr>
          <p:cNvPr id="195" name="Google Shape;195;p35"/>
          <p:cNvSpPr/>
          <p:nvPr/>
        </p:nvSpPr>
        <p:spPr>
          <a:xfrm>
            <a:off x="5103165" y="1279739"/>
            <a:ext cx="1257057" cy="1343736"/>
          </a:xfrm>
          <a:prstGeom prst="roundRect">
            <a:avLst>
              <a:gd name="adj" fmla="val 10000"/>
            </a:avLst>
          </a:prstGeom>
          <a:blipFill rotWithShape="1">
            <a:blip r:embed="rId6">
              <a:alphaModFix/>
            </a:blip>
            <a:stretch>
              <a:fillRect l="-3999" r="-3999"/>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5"/>
          <p:cNvSpPr/>
          <p:nvPr/>
        </p:nvSpPr>
        <p:spPr>
          <a:xfrm rot="10800000">
            <a:off x="5103165" y="2867792"/>
            <a:ext cx="1257057" cy="2239561"/>
          </a:xfrm>
          <a:prstGeom prst="round2SameRect">
            <a:avLst>
              <a:gd name="adj1" fmla="val 10500"/>
              <a:gd name="adj2" fmla="val 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5"/>
          <p:cNvSpPr txBox="1"/>
          <p:nvPr/>
        </p:nvSpPr>
        <p:spPr>
          <a:xfrm>
            <a:off x="5141824" y="2867792"/>
            <a:ext cx="1179739" cy="2200902"/>
          </a:xfrm>
          <a:prstGeom prst="rect">
            <a:avLst/>
          </a:prstGeom>
          <a:noFill/>
          <a:ln>
            <a:noFill/>
          </a:ln>
        </p:spPr>
        <p:txBody>
          <a:bodyPr spcFirstLastPara="1" wrap="square" lIns="78225" tIns="78225" rIns="78225" bIns="78225"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s-CR" sz="1100" b="0" i="0" u="none" strike="noStrike" cap="none">
                <a:solidFill>
                  <a:schemeClr val="lt1"/>
                </a:solidFill>
                <a:latin typeface="Arial"/>
                <a:ea typeface="Arial"/>
                <a:cs typeface="Arial"/>
                <a:sym typeface="Arial"/>
              </a:rPr>
              <a:t>GARANTIZAR UNA EDUCACIÓN INCLUSIVA Y EQUITATIVA DE CALIDAD Y PROMOVER OPORTUNIDADES DE APRENDIZAJE PERMANENTE PARA TODAS LAS PERSONAS</a:t>
            </a:r>
            <a:endParaRPr/>
          </a:p>
        </p:txBody>
      </p:sp>
      <p:sp>
        <p:nvSpPr>
          <p:cNvPr id="198" name="Google Shape;198;p35"/>
          <p:cNvSpPr/>
          <p:nvPr/>
        </p:nvSpPr>
        <p:spPr>
          <a:xfrm>
            <a:off x="6485928" y="1279739"/>
            <a:ext cx="1257057" cy="1343736"/>
          </a:xfrm>
          <a:prstGeom prst="roundRect">
            <a:avLst>
              <a:gd name="adj" fmla="val 10000"/>
            </a:avLst>
          </a:prstGeom>
          <a:blipFill rotWithShape="1">
            <a:blip r:embed="rId7">
              <a:alphaModFix/>
            </a:blip>
            <a:stretch>
              <a:fillRect l="-3999" r="-3999"/>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5"/>
          <p:cNvSpPr/>
          <p:nvPr/>
        </p:nvSpPr>
        <p:spPr>
          <a:xfrm rot="10800000">
            <a:off x="6485928" y="2867792"/>
            <a:ext cx="1257057" cy="2239561"/>
          </a:xfrm>
          <a:prstGeom prst="round2SameRect">
            <a:avLst>
              <a:gd name="adj1" fmla="val 10500"/>
              <a:gd name="adj2" fmla="val 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5"/>
          <p:cNvSpPr txBox="1"/>
          <p:nvPr/>
        </p:nvSpPr>
        <p:spPr>
          <a:xfrm>
            <a:off x="6524587" y="2867792"/>
            <a:ext cx="1179739" cy="2200902"/>
          </a:xfrm>
          <a:prstGeom prst="rect">
            <a:avLst/>
          </a:prstGeom>
          <a:noFill/>
          <a:ln>
            <a:noFill/>
          </a:ln>
        </p:spPr>
        <p:txBody>
          <a:bodyPr spcFirstLastPara="1" wrap="square" lIns="78225" tIns="78225" rIns="78225" bIns="78225"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s-CR" sz="1100" b="0" i="0" u="none" strike="noStrike" cap="none">
                <a:solidFill>
                  <a:schemeClr val="lt1"/>
                </a:solidFill>
                <a:latin typeface="Arial"/>
                <a:ea typeface="Arial"/>
                <a:cs typeface="Arial"/>
                <a:sym typeface="Arial"/>
              </a:rPr>
              <a:t>LOGRAR LA IGUALDAD DE GÉNERO Y EMPODERAR A TODAS LAS MUJERES Y LAS NIÑAS</a:t>
            </a:r>
            <a:endParaRPr sz="1100" b="0" i="0" u="none" strike="noStrike" cap="none">
              <a:solidFill>
                <a:schemeClr val="lt1"/>
              </a:solidFill>
              <a:latin typeface="Arial"/>
              <a:ea typeface="Arial"/>
              <a:cs typeface="Arial"/>
              <a:sym typeface="Arial"/>
            </a:endParaRPr>
          </a:p>
        </p:txBody>
      </p:sp>
      <p:sp>
        <p:nvSpPr>
          <p:cNvPr id="201" name="Google Shape;201;p35"/>
          <p:cNvSpPr/>
          <p:nvPr/>
        </p:nvSpPr>
        <p:spPr>
          <a:xfrm>
            <a:off x="7868691" y="1279739"/>
            <a:ext cx="1257057" cy="1343736"/>
          </a:xfrm>
          <a:prstGeom prst="roundRect">
            <a:avLst>
              <a:gd name="adj" fmla="val 10000"/>
            </a:avLst>
          </a:prstGeom>
          <a:blipFill rotWithShape="1">
            <a:blip r:embed="rId8">
              <a:alphaModFix/>
            </a:blip>
            <a:stretch>
              <a:fillRect/>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5"/>
          <p:cNvSpPr/>
          <p:nvPr/>
        </p:nvSpPr>
        <p:spPr>
          <a:xfrm rot="10800000">
            <a:off x="7868691" y="2867792"/>
            <a:ext cx="1257057" cy="2239561"/>
          </a:xfrm>
          <a:prstGeom prst="round2SameRect">
            <a:avLst>
              <a:gd name="adj1" fmla="val 10500"/>
              <a:gd name="adj2" fmla="val 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5"/>
          <p:cNvSpPr txBox="1"/>
          <p:nvPr/>
        </p:nvSpPr>
        <p:spPr>
          <a:xfrm>
            <a:off x="7907350" y="2867792"/>
            <a:ext cx="1257057" cy="2200902"/>
          </a:xfrm>
          <a:prstGeom prst="rect">
            <a:avLst/>
          </a:prstGeom>
          <a:noFill/>
          <a:ln>
            <a:noFill/>
          </a:ln>
        </p:spPr>
        <p:txBody>
          <a:bodyPr spcFirstLastPara="1" wrap="square" lIns="78225" tIns="78225" rIns="78225" bIns="78225"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s-CR" sz="1050" b="0" i="0" u="none" strike="noStrike" cap="none" dirty="0">
                <a:solidFill>
                  <a:schemeClr val="lt1"/>
                </a:solidFill>
                <a:latin typeface="Arial"/>
                <a:ea typeface="Arial"/>
                <a:cs typeface="Arial"/>
                <a:sym typeface="Arial"/>
              </a:rPr>
              <a:t>GARANTIZAR LA  DISPONIBILIDAD</a:t>
            </a:r>
            <a:br>
              <a:rPr lang="es-CR" sz="1050" b="0" i="0" u="none" strike="noStrike" cap="none" dirty="0">
                <a:solidFill>
                  <a:schemeClr val="lt1"/>
                </a:solidFill>
                <a:latin typeface="Arial"/>
                <a:ea typeface="Arial"/>
                <a:cs typeface="Arial"/>
                <a:sym typeface="Arial"/>
              </a:rPr>
            </a:br>
            <a:r>
              <a:rPr lang="es-CR" sz="1050" b="0" i="0" u="none" strike="noStrike" cap="none" dirty="0">
                <a:solidFill>
                  <a:schemeClr val="lt1"/>
                </a:solidFill>
                <a:latin typeface="Arial"/>
                <a:ea typeface="Arial"/>
                <a:cs typeface="Arial"/>
                <a:sym typeface="Arial"/>
              </a:rPr>
              <a:t>Y LA GESTIÓN SOSTENIBLE DEL AGUA Y EL SANEAMIENTO PARA TODAS LAS PERSONAS</a:t>
            </a:r>
            <a:endParaRPr sz="1050" b="0" i="0" u="none" strike="noStrike" cap="none" dirty="0">
              <a:solidFill>
                <a:schemeClr val="lt1"/>
              </a:solidFill>
              <a:latin typeface="Arial"/>
              <a:ea typeface="Arial"/>
              <a:cs typeface="Arial"/>
              <a:sym typeface="Arial"/>
            </a:endParaRPr>
          </a:p>
        </p:txBody>
      </p:sp>
      <p:sp>
        <p:nvSpPr>
          <p:cNvPr id="204" name="Google Shape;204;p35"/>
          <p:cNvSpPr txBox="1">
            <a:spLocks noGrp="1"/>
          </p:cNvSpPr>
          <p:nvPr>
            <p:ph type="title"/>
          </p:nvPr>
        </p:nvSpPr>
        <p:spPr>
          <a:xfrm>
            <a:off x="693043" y="301993"/>
            <a:ext cx="8694539" cy="4891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638"/>
              <a:buNone/>
            </a:pPr>
            <a:r>
              <a:rPr lang="es-CR" dirty="0"/>
              <a:t>17 ODS: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8" grpId="0"/>
      <p:bldP spid="189" grpId="0" animBg="1"/>
      <p:bldP spid="191" grpId="0"/>
      <p:bldP spid="192" grpId="0" animBg="1"/>
      <p:bldP spid="194" grpId="0"/>
      <p:bldP spid="195" grpId="0" animBg="1"/>
      <p:bldP spid="197" grpId="0"/>
      <p:bldP spid="198" grpId="0" animBg="1"/>
      <p:bldP spid="200" grpId="0"/>
      <p:bldP spid="201" grpId="0" animBg="1"/>
      <p:bldP spid="2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6"/>
          <p:cNvSpPr txBox="1">
            <a:spLocks noGrp="1"/>
          </p:cNvSpPr>
          <p:nvPr>
            <p:ph type="title"/>
          </p:nvPr>
        </p:nvSpPr>
        <p:spPr>
          <a:xfrm>
            <a:off x="693043" y="301994"/>
            <a:ext cx="8694539" cy="442285"/>
          </a:xfrm>
          <a:prstGeom prst="rect">
            <a:avLst/>
          </a:prstGeom>
          <a:noFill/>
          <a:ln>
            <a:noFill/>
          </a:ln>
        </p:spPr>
        <p:txBody>
          <a:bodyPr spcFirstLastPara="1" wrap="square" lIns="0" tIns="0" rIns="0" bIns="0" anchor="ctr" anchorCtr="0">
            <a:noAutofit/>
          </a:bodyPr>
          <a:lstStyle/>
          <a:p>
            <a:pPr>
              <a:buSzPts val="3638"/>
            </a:pPr>
            <a:r>
              <a:rPr lang="es-CR" sz="2976" b="1" dirty="0">
                <a:solidFill>
                  <a:srgbClr val="595959"/>
                </a:solidFill>
              </a:rPr>
              <a:t>17 ODS:</a:t>
            </a:r>
            <a:endParaRPr sz="2976" b="1" dirty="0">
              <a:solidFill>
                <a:srgbClr val="595959"/>
              </a:solidFill>
            </a:endParaRPr>
          </a:p>
        </p:txBody>
      </p:sp>
      <p:sp>
        <p:nvSpPr>
          <p:cNvPr id="212" name="Google Shape;212;p36"/>
          <p:cNvSpPr/>
          <p:nvPr/>
        </p:nvSpPr>
        <p:spPr>
          <a:xfrm>
            <a:off x="782467" y="877421"/>
            <a:ext cx="9054271" cy="2051348"/>
          </a:xfrm>
          <a:prstGeom prst="roundRect">
            <a:avLst>
              <a:gd name="adj" fmla="val 10000"/>
            </a:avLst>
          </a:prstGeom>
          <a:solidFill>
            <a:srgbClr val="CDCFD3">
              <a:alpha val="89803"/>
            </a:srgbClr>
          </a:solidFill>
          <a:ln w="25400" cap="flat" cmpd="sng">
            <a:solidFill>
              <a:srgbClr val="CDCFD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6"/>
          <p:cNvSpPr/>
          <p:nvPr/>
        </p:nvSpPr>
        <p:spPr>
          <a:xfrm>
            <a:off x="1055134" y="1150934"/>
            <a:ext cx="1309067" cy="1504322"/>
          </a:xfrm>
          <a:prstGeom prst="roundRect">
            <a:avLst>
              <a:gd name="adj" fmla="val 10000"/>
            </a:avLst>
          </a:prstGeom>
          <a:blipFill rotWithShape="1">
            <a:blip r:embed="rId3">
              <a:alphaModFix/>
            </a:blip>
            <a:stretch>
              <a:fillRect t="-2999" b="-2999"/>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6"/>
          <p:cNvSpPr/>
          <p:nvPr/>
        </p:nvSpPr>
        <p:spPr>
          <a:xfrm rot="10800000">
            <a:off x="1055134" y="2928769"/>
            <a:ext cx="1309067" cy="2507204"/>
          </a:xfrm>
          <a:prstGeom prst="round2SameRect">
            <a:avLst>
              <a:gd name="adj1" fmla="val 10500"/>
              <a:gd name="adj2" fmla="val 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6"/>
          <p:cNvSpPr txBox="1"/>
          <p:nvPr/>
        </p:nvSpPr>
        <p:spPr>
          <a:xfrm>
            <a:off x="1095392" y="2928769"/>
            <a:ext cx="1228551" cy="2466946"/>
          </a:xfrm>
          <a:prstGeom prst="rect">
            <a:avLst/>
          </a:prstGeom>
          <a:noFill/>
          <a:ln>
            <a:noFill/>
          </a:ln>
        </p:spPr>
        <p:txBody>
          <a:bodyPr spcFirstLastPara="1" wrap="square" lIns="85325" tIns="85325" rIns="85325" bIns="85325"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s-CR" sz="1200" b="0" i="0" u="none" strike="noStrike" cap="none">
                <a:solidFill>
                  <a:schemeClr val="lt1"/>
                </a:solidFill>
                <a:latin typeface="Arial"/>
                <a:ea typeface="Arial"/>
                <a:cs typeface="Arial"/>
                <a:sym typeface="Arial"/>
              </a:rPr>
              <a:t>GARANTIZAR EL ACCESO A UNA ENERGÍA ASEQUIBLE, FIABLE, SOSTENIBLE Y MODERNA PARA TODAS LAS PERSONAS</a:t>
            </a:r>
            <a:endParaRPr sz="1200" b="0" i="0" u="none" strike="noStrike" cap="small">
              <a:solidFill>
                <a:schemeClr val="lt1"/>
              </a:solidFill>
              <a:latin typeface="Arial"/>
              <a:ea typeface="Arial"/>
              <a:cs typeface="Arial"/>
              <a:sym typeface="Arial"/>
            </a:endParaRPr>
          </a:p>
        </p:txBody>
      </p:sp>
      <p:sp>
        <p:nvSpPr>
          <p:cNvPr id="216" name="Google Shape;216;p36"/>
          <p:cNvSpPr/>
          <p:nvPr/>
        </p:nvSpPr>
        <p:spPr>
          <a:xfrm>
            <a:off x="2495108" y="1150934"/>
            <a:ext cx="1309067" cy="1504322"/>
          </a:xfrm>
          <a:prstGeom prst="roundRect">
            <a:avLst>
              <a:gd name="adj" fmla="val 10000"/>
            </a:avLst>
          </a:prstGeom>
          <a:blipFill rotWithShape="1">
            <a:blip r:embed="rId4">
              <a:alphaModFix/>
            </a:blip>
            <a:stretch>
              <a:fillRect/>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6"/>
          <p:cNvSpPr/>
          <p:nvPr/>
        </p:nvSpPr>
        <p:spPr>
          <a:xfrm rot="10800000">
            <a:off x="2495108" y="2928769"/>
            <a:ext cx="1309067" cy="2507204"/>
          </a:xfrm>
          <a:prstGeom prst="round2SameRect">
            <a:avLst>
              <a:gd name="adj1" fmla="val 10500"/>
              <a:gd name="adj2" fmla="val 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6"/>
          <p:cNvSpPr txBox="1"/>
          <p:nvPr/>
        </p:nvSpPr>
        <p:spPr>
          <a:xfrm>
            <a:off x="2535366" y="2928769"/>
            <a:ext cx="1228551" cy="2466946"/>
          </a:xfrm>
          <a:prstGeom prst="rect">
            <a:avLst/>
          </a:prstGeom>
          <a:noFill/>
          <a:ln>
            <a:noFill/>
          </a:ln>
        </p:spPr>
        <p:txBody>
          <a:bodyPr spcFirstLastPara="1" wrap="square" lIns="78225" tIns="78225" rIns="78225" bIns="78225"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s-CR" sz="1100" b="0" i="0" u="none" strike="noStrike" cap="none">
                <a:solidFill>
                  <a:schemeClr val="lt1"/>
                </a:solidFill>
                <a:latin typeface="Arial"/>
                <a:ea typeface="Arial"/>
                <a:cs typeface="Arial"/>
                <a:sym typeface="Arial"/>
              </a:rPr>
              <a:t>PROMOVER EL CRECIMIENTO ECONÓMICO SOSTENIDO, INCLUSIVO Y SOSTENIBLE, EL EMPLEO PLENO Y PRODUCTIVO Y EL TRABAJO DECENTE PARA TODAS LAS PERSONAS</a:t>
            </a:r>
            <a:endParaRPr sz="1100" b="0" i="0" u="none" strike="noStrike" cap="none">
              <a:solidFill>
                <a:schemeClr val="lt1"/>
              </a:solidFill>
              <a:latin typeface="Arial"/>
              <a:ea typeface="Arial"/>
              <a:cs typeface="Arial"/>
              <a:sym typeface="Arial"/>
            </a:endParaRPr>
          </a:p>
        </p:txBody>
      </p:sp>
      <p:sp>
        <p:nvSpPr>
          <p:cNvPr id="219" name="Google Shape;219;p36"/>
          <p:cNvSpPr/>
          <p:nvPr/>
        </p:nvSpPr>
        <p:spPr>
          <a:xfrm>
            <a:off x="3935081" y="1150934"/>
            <a:ext cx="1309067" cy="1504322"/>
          </a:xfrm>
          <a:prstGeom prst="roundRect">
            <a:avLst>
              <a:gd name="adj" fmla="val 10000"/>
            </a:avLst>
          </a:prstGeom>
          <a:blipFill rotWithShape="1">
            <a:blip r:embed="rId5">
              <a:alphaModFix/>
            </a:blip>
            <a:stretch>
              <a:fillRect/>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6"/>
          <p:cNvSpPr/>
          <p:nvPr/>
        </p:nvSpPr>
        <p:spPr>
          <a:xfrm rot="10800000">
            <a:off x="3935081" y="2928769"/>
            <a:ext cx="1309067" cy="2507204"/>
          </a:xfrm>
          <a:prstGeom prst="round2SameRect">
            <a:avLst>
              <a:gd name="adj1" fmla="val 10500"/>
              <a:gd name="adj2" fmla="val 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6"/>
          <p:cNvSpPr txBox="1"/>
          <p:nvPr/>
        </p:nvSpPr>
        <p:spPr>
          <a:xfrm>
            <a:off x="3975339" y="2928769"/>
            <a:ext cx="1309067" cy="2466946"/>
          </a:xfrm>
          <a:prstGeom prst="rect">
            <a:avLst/>
          </a:prstGeom>
          <a:noFill/>
          <a:ln>
            <a:noFill/>
          </a:ln>
        </p:spPr>
        <p:txBody>
          <a:bodyPr spcFirstLastPara="1" wrap="square" lIns="78225" tIns="78225" rIns="78225" bIns="78225"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s-CR" sz="1100" b="0" i="0" u="none" strike="noStrike" cap="none" dirty="0">
                <a:solidFill>
                  <a:schemeClr val="lt1"/>
                </a:solidFill>
                <a:latin typeface="Arial"/>
                <a:ea typeface="Arial"/>
                <a:cs typeface="Arial"/>
                <a:sym typeface="Arial"/>
              </a:rPr>
              <a:t>CONSTRUIR INFRAESTRUC-TURAS RESILIENTES, PROMOVER LA INDUSTRIALIZA-CIÓN INCLUSIVA Y</a:t>
            </a:r>
            <a:br>
              <a:rPr lang="es-CR" sz="1100" b="0" i="0" u="none" strike="noStrike" cap="none" dirty="0">
                <a:solidFill>
                  <a:schemeClr val="lt1"/>
                </a:solidFill>
                <a:latin typeface="Arial"/>
                <a:ea typeface="Arial"/>
                <a:cs typeface="Arial"/>
                <a:sym typeface="Arial"/>
              </a:rPr>
            </a:br>
            <a:r>
              <a:rPr lang="es-CR" sz="1100" b="0" i="0" u="none" strike="noStrike" cap="none" dirty="0">
                <a:solidFill>
                  <a:schemeClr val="lt1"/>
                </a:solidFill>
                <a:latin typeface="Arial"/>
                <a:ea typeface="Arial"/>
                <a:cs typeface="Arial"/>
                <a:sym typeface="Arial"/>
              </a:rPr>
              <a:t>SOSTENIBLE Y FOMENTAR LA INNOVACIÓN</a:t>
            </a:r>
            <a:endParaRPr sz="1100" b="0" i="0" u="none" strike="noStrike" cap="none" dirty="0">
              <a:solidFill>
                <a:schemeClr val="lt1"/>
              </a:solidFill>
              <a:latin typeface="Arial"/>
              <a:ea typeface="Arial"/>
              <a:cs typeface="Arial"/>
              <a:sym typeface="Arial"/>
            </a:endParaRPr>
          </a:p>
        </p:txBody>
      </p:sp>
      <p:sp>
        <p:nvSpPr>
          <p:cNvPr id="222" name="Google Shape;222;p36"/>
          <p:cNvSpPr/>
          <p:nvPr/>
        </p:nvSpPr>
        <p:spPr>
          <a:xfrm>
            <a:off x="5375055" y="1150934"/>
            <a:ext cx="1309067" cy="1504322"/>
          </a:xfrm>
          <a:prstGeom prst="roundRect">
            <a:avLst>
              <a:gd name="adj" fmla="val 10000"/>
            </a:avLst>
          </a:prstGeom>
          <a:blipFill rotWithShape="1">
            <a:blip r:embed="rId6">
              <a:alphaModFix/>
            </a:blip>
            <a:stretch>
              <a:fillRect/>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6"/>
          <p:cNvSpPr/>
          <p:nvPr/>
        </p:nvSpPr>
        <p:spPr>
          <a:xfrm rot="10800000">
            <a:off x="5375055" y="2928769"/>
            <a:ext cx="1309067" cy="2507204"/>
          </a:xfrm>
          <a:prstGeom prst="round2SameRect">
            <a:avLst>
              <a:gd name="adj1" fmla="val 10500"/>
              <a:gd name="adj2" fmla="val 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6"/>
          <p:cNvSpPr txBox="1"/>
          <p:nvPr/>
        </p:nvSpPr>
        <p:spPr>
          <a:xfrm>
            <a:off x="5415313" y="2928769"/>
            <a:ext cx="1228551" cy="2466946"/>
          </a:xfrm>
          <a:prstGeom prst="rect">
            <a:avLst/>
          </a:prstGeom>
          <a:noFill/>
          <a:ln>
            <a:noFill/>
          </a:ln>
        </p:spPr>
        <p:txBody>
          <a:bodyPr spcFirstLastPara="1" wrap="square" lIns="78225" tIns="78225" rIns="78225" bIns="78225"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s-CR" sz="1100" b="0" i="0" u="none" strike="noStrike" cap="none" dirty="0">
                <a:solidFill>
                  <a:schemeClr val="lt1"/>
                </a:solidFill>
                <a:latin typeface="Arial"/>
                <a:ea typeface="Arial"/>
                <a:cs typeface="Arial"/>
                <a:sym typeface="Arial"/>
              </a:rPr>
              <a:t>REDUCIR LAS </a:t>
            </a:r>
            <a:r>
              <a:rPr lang="es-CR" sz="1100" b="0" i="0" u="none" strike="noStrike" cap="none" dirty="0">
                <a:solidFill>
                  <a:srgbClr val="FFFFFF"/>
                </a:solidFill>
                <a:latin typeface="Arial"/>
                <a:ea typeface="Arial"/>
                <a:cs typeface="Arial"/>
                <a:sym typeface="Arial"/>
              </a:rPr>
              <a:t>DESIGUALDA-DES</a:t>
            </a:r>
            <a:br>
              <a:rPr lang="es-CR" sz="1100" b="0" i="0" u="none" strike="noStrike" cap="none" dirty="0">
                <a:solidFill>
                  <a:schemeClr val="lt1"/>
                </a:solidFill>
                <a:latin typeface="Arial"/>
                <a:ea typeface="Arial"/>
                <a:cs typeface="Arial"/>
                <a:sym typeface="Arial"/>
              </a:rPr>
            </a:br>
            <a:r>
              <a:rPr lang="es-CR" sz="1100" b="0" i="0" u="none" strike="noStrike" cap="none" dirty="0">
                <a:solidFill>
                  <a:schemeClr val="lt1"/>
                </a:solidFill>
                <a:latin typeface="Arial"/>
                <a:ea typeface="Arial"/>
                <a:cs typeface="Arial"/>
                <a:sym typeface="Arial"/>
              </a:rPr>
              <a:t>DENTRO Y ENTRE PAÍSES</a:t>
            </a:r>
            <a:endParaRPr sz="1100" b="0" i="0" u="none" strike="noStrike" cap="none" dirty="0">
              <a:solidFill>
                <a:schemeClr val="lt1"/>
              </a:solidFill>
              <a:latin typeface="Arial"/>
              <a:ea typeface="Arial"/>
              <a:cs typeface="Arial"/>
              <a:sym typeface="Arial"/>
            </a:endParaRPr>
          </a:p>
        </p:txBody>
      </p:sp>
      <p:sp>
        <p:nvSpPr>
          <p:cNvPr id="225" name="Google Shape;225;p36"/>
          <p:cNvSpPr/>
          <p:nvPr/>
        </p:nvSpPr>
        <p:spPr>
          <a:xfrm>
            <a:off x="6815029" y="1150934"/>
            <a:ext cx="1309067" cy="1504322"/>
          </a:xfrm>
          <a:prstGeom prst="roundRect">
            <a:avLst>
              <a:gd name="adj" fmla="val 10000"/>
            </a:avLst>
          </a:prstGeom>
          <a:blipFill rotWithShape="1">
            <a:blip r:embed="rId7">
              <a:alphaModFix/>
            </a:blip>
            <a:stretch>
              <a:fillRect/>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6"/>
          <p:cNvSpPr/>
          <p:nvPr/>
        </p:nvSpPr>
        <p:spPr>
          <a:xfrm rot="10800000">
            <a:off x="6815029" y="2928769"/>
            <a:ext cx="1309067" cy="2507204"/>
          </a:xfrm>
          <a:prstGeom prst="round2SameRect">
            <a:avLst>
              <a:gd name="adj1" fmla="val 10500"/>
              <a:gd name="adj2" fmla="val 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6"/>
          <p:cNvSpPr txBox="1"/>
          <p:nvPr/>
        </p:nvSpPr>
        <p:spPr>
          <a:xfrm>
            <a:off x="6855287" y="2928769"/>
            <a:ext cx="1228551" cy="2466946"/>
          </a:xfrm>
          <a:prstGeom prst="rect">
            <a:avLst/>
          </a:prstGeom>
          <a:noFill/>
          <a:ln>
            <a:noFill/>
          </a:ln>
        </p:spPr>
        <p:txBody>
          <a:bodyPr spcFirstLastPara="1" wrap="square" lIns="78225" tIns="78225" rIns="78225" bIns="78225"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s-CR" sz="1100" b="0" i="0" u="none" strike="noStrike" cap="none" dirty="0">
                <a:solidFill>
                  <a:schemeClr val="lt1"/>
                </a:solidFill>
                <a:latin typeface="Arial"/>
                <a:ea typeface="Arial"/>
                <a:cs typeface="Arial"/>
                <a:sym typeface="Arial"/>
              </a:rPr>
              <a:t>LOGRAR QUE LAS CIUDADES Y LOS</a:t>
            </a:r>
            <a:br>
              <a:rPr lang="es-CR" sz="1100" b="0" i="0" u="none" strike="noStrike" cap="none" dirty="0">
                <a:solidFill>
                  <a:schemeClr val="lt1"/>
                </a:solidFill>
                <a:latin typeface="Arial"/>
                <a:ea typeface="Arial"/>
                <a:cs typeface="Arial"/>
                <a:sym typeface="Arial"/>
              </a:rPr>
            </a:br>
            <a:r>
              <a:rPr lang="es-CR" sz="1100" b="0" i="0" u="none" strike="noStrike" cap="none" dirty="0">
                <a:solidFill>
                  <a:schemeClr val="lt1"/>
                </a:solidFill>
                <a:latin typeface="Arial"/>
                <a:ea typeface="Arial"/>
                <a:cs typeface="Arial"/>
                <a:sym typeface="Arial"/>
              </a:rPr>
              <a:t>ASENTAMIEN-TOS HUMANOS SEAN INCLUSIVOS, SEGUROS, RESILIENTES Y SOSTENIBLES</a:t>
            </a:r>
            <a:endParaRPr sz="1100" b="0" i="0" u="none" strike="noStrike" cap="none" dirty="0">
              <a:solidFill>
                <a:schemeClr val="lt1"/>
              </a:solidFill>
              <a:latin typeface="Arial"/>
              <a:ea typeface="Arial"/>
              <a:cs typeface="Arial"/>
              <a:sym typeface="Arial"/>
            </a:endParaRPr>
          </a:p>
        </p:txBody>
      </p:sp>
      <p:sp>
        <p:nvSpPr>
          <p:cNvPr id="228" name="Google Shape;228;p36"/>
          <p:cNvSpPr/>
          <p:nvPr/>
        </p:nvSpPr>
        <p:spPr>
          <a:xfrm>
            <a:off x="8255003" y="1150934"/>
            <a:ext cx="1309067" cy="1504322"/>
          </a:xfrm>
          <a:prstGeom prst="roundRect">
            <a:avLst>
              <a:gd name="adj" fmla="val 10000"/>
            </a:avLst>
          </a:prstGeom>
          <a:blipFill rotWithShape="1">
            <a:blip r:embed="rId8">
              <a:alphaModFix/>
            </a:blip>
            <a:stretch>
              <a:fillRect/>
            </a:stretch>
          </a:blip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6"/>
          <p:cNvSpPr/>
          <p:nvPr/>
        </p:nvSpPr>
        <p:spPr>
          <a:xfrm rot="10800000">
            <a:off x="8255003" y="2928769"/>
            <a:ext cx="1309067" cy="2507204"/>
          </a:xfrm>
          <a:prstGeom prst="round2SameRect">
            <a:avLst>
              <a:gd name="adj1" fmla="val 10500"/>
              <a:gd name="adj2" fmla="val 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6"/>
          <p:cNvSpPr txBox="1"/>
          <p:nvPr/>
        </p:nvSpPr>
        <p:spPr>
          <a:xfrm>
            <a:off x="8295261" y="2928769"/>
            <a:ext cx="1228551" cy="2466946"/>
          </a:xfrm>
          <a:prstGeom prst="rect">
            <a:avLst/>
          </a:prstGeom>
          <a:noFill/>
          <a:ln>
            <a:noFill/>
          </a:ln>
        </p:spPr>
        <p:txBody>
          <a:bodyPr spcFirstLastPara="1" wrap="square" lIns="78225" tIns="78225" rIns="78225" bIns="78225"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s-CR" sz="1100" b="0" i="0" u="none" strike="noStrike" cap="none">
                <a:solidFill>
                  <a:schemeClr val="lt1"/>
                </a:solidFill>
                <a:latin typeface="Arial"/>
                <a:ea typeface="Arial"/>
                <a:cs typeface="Arial"/>
                <a:sym typeface="Arial"/>
              </a:rPr>
              <a:t>GARANTIZAR MODALIDADES</a:t>
            </a:r>
            <a:br>
              <a:rPr lang="es-CR" sz="1100" b="0" i="0" u="none" strike="noStrike" cap="none">
                <a:solidFill>
                  <a:schemeClr val="lt1"/>
                </a:solidFill>
                <a:latin typeface="Arial"/>
                <a:ea typeface="Arial"/>
                <a:cs typeface="Arial"/>
                <a:sym typeface="Arial"/>
              </a:rPr>
            </a:br>
            <a:r>
              <a:rPr lang="es-CR" sz="1100" b="0" i="0" u="none" strike="noStrike" cap="none">
                <a:solidFill>
                  <a:schemeClr val="lt1"/>
                </a:solidFill>
                <a:latin typeface="Arial"/>
                <a:ea typeface="Arial"/>
                <a:cs typeface="Arial"/>
                <a:sym typeface="Arial"/>
              </a:rPr>
              <a:t>DE CONSUMO Y PRODUCCIÓN SOSTENIBLES</a:t>
            </a:r>
            <a:endParaRPr sz="1100" b="0" i="0" u="none" strike="noStrike" cap="none">
              <a:solidFill>
                <a:schemeClr val="lt1"/>
              </a:solidFill>
              <a:latin typeface="Arial"/>
              <a:ea typeface="Arial"/>
              <a:cs typeface="Arial"/>
              <a:sym typeface="Arial"/>
            </a:endParaRPr>
          </a:p>
        </p:txBody>
      </p:sp>
      <p:sp>
        <p:nvSpPr>
          <p:cNvPr id="23" name="Google Shape;179;p34">
            <a:extLst>
              <a:ext uri="{FF2B5EF4-FFF2-40B4-BE49-F238E27FC236}">
                <a16:creationId xmlns:a16="http://schemas.microsoft.com/office/drawing/2014/main" id="{1FBFA613-5C14-4A0C-932B-95D1A0DE97D0}"/>
              </a:ext>
            </a:extLst>
          </p:cNvPr>
          <p:cNvSpPr/>
          <p:nvPr/>
        </p:nvSpPr>
        <p:spPr>
          <a:xfrm>
            <a:off x="-1" y="0"/>
            <a:ext cx="628651" cy="5670550"/>
          </a:xfrm>
          <a:prstGeom prst="rect">
            <a:avLst/>
          </a:prstGeom>
          <a:solidFill>
            <a:srgbClr val="1F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P spid="215" grpId="0"/>
      <p:bldP spid="216" grpId="0" animBg="1"/>
      <p:bldP spid="218" grpId="0"/>
      <p:bldP spid="219" grpId="0" animBg="1"/>
      <p:bldP spid="221" grpId="0"/>
      <p:bldP spid="222" grpId="0" animBg="1"/>
      <p:bldP spid="224" grpId="0"/>
      <p:bldP spid="225" grpId="0" animBg="1"/>
      <p:bldP spid="227" grpId="0"/>
      <p:bldP spid="228" grpId="0" animBg="1"/>
      <p:bldP spid="2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37"/>
          <p:cNvSpPr/>
          <p:nvPr/>
        </p:nvSpPr>
        <p:spPr>
          <a:xfrm>
            <a:off x="867336" y="880782"/>
            <a:ext cx="8694540" cy="2110347"/>
          </a:xfrm>
          <a:prstGeom prst="roundRect">
            <a:avLst>
              <a:gd name="adj" fmla="val 10000"/>
            </a:avLst>
          </a:prstGeom>
          <a:solidFill>
            <a:srgbClr val="CDCFD3">
              <a:alpha val="89803"/>
            </a:srgbClr>
          </a:solidFill>
          <a:ln w="25400" cap="flat" cmpd="sng">
            <a:solidFill>
              <a:srgbClr val="CDCFD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7"/>
          <p:cNvSpPr/>
          <p:nvPr/>
        </p:nvSpPr>
        <p:spPr>
          <a:xfrm rot="10800000">
            <a:off x="1140978" y="2991129"/>
            <a:ext cx="1512459" cy="2579314"/>
          </a:xfrm>
          <a:prstGeom prst="round2SameRect">
            <a:avLst>
              <a:gd name="adj1" fmla="val 10500"/>
              <a:gd name="adj2" fmla="val 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7"/>
          <p:cNvSpPr txBox="1"/>
          <p:nvPr/>
        </p:nvSpPr>
        <p:spPr>
          <a:xfrm>
            <a:off x="1187491" y="2991129"/>
            <a:ext cx="1419433" cy="2532801"/>
          </a:xfrm>
          <a:prstGeom prst="rect">
            <a:avLst/>
          </a:prstGeom>
          <a:noFill/>
          <a:ln>
            <a:noFill/>
          </a:ln>
        </p:spPr>
        <p:txBody>
          <a:bodyPr spcFirstLastPara="1" wrap="square" lIns="71100" tIns="71100" rIns="71100" bIns="71100" anchor="t" anchorCtr="0">
            <a:noAutofit/>
          </a:bodyPr>
          <a:lstStyle>
            <a:defPPr marR="0" lvl="0" algn="l" rtl="0">
              <a:lnSpc>
                <a:spcPct val="100000"/>
              </a:lnSpc>
              <a:spcBef>
                <a:spcPts val="0"/>
              </a:spcBef>
              <a:spcAft>
                <a:spcPts val="0"/>
              </a:spcAft>
            </a:defPPr>
            <a:lvl1pPr marL="0" indent="0">
              <a:lnSpc>
                <a:spcPct val="90000"/>
              </a:lnSpc>
              <a:buSzPts val="1000"/>
              <a:buNone/>
              <a:defRPr sz="950">
                <a:solidFill>
                  <a:schemeClr val="lt1"/>
                </a:solidFill>
              </a:defRPr>
            </a:lvl1pPr>
          </a:lstStyle>
          <a:p>
            <a:r>
              <a:rPr lang="es-CR" dirty="0"/>
              <a:t>ADOPTAR MEDIDAS URGENTES PARA COMBATIR EL CAMBIO CLIMÁTICO Y SUS EFECTOS</a:t>
            </a:r>
            <a:endParaRPr dirty="0"/>
          </a:p>
        </p:txBody>
      </p:sp>
      <p:sp>
        <p:nvSpPr>
          <p:cNvPr id="241" name="Google Shape;241;p37"/>
          <p:cNvSpPr/>
          <p:nvPr/>
        </p:nvSpPr>
        <p:spPr>
          <a:xfrm rot="10800000">
            <a:off x="2804668" y="2991129"/>
            <a:ext cx="1512459" cy="2579314"/>
          </a:xfrm>
          <a:prstGeom prst="round2SameRect">
            <a:avLst>
              <a:gd name="adj1" fmla="val 10500"/>
              <a:gd name="adj2" fmla="val 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7"/>
          <p:cNvSpPr txBox="1"/>
          <p:nvPr/>
        </p:nvSpPr>
        <p:spPr>
          <a:xfrm>
            <a:off x="2851181" y="2991129"/>
            <a:ext cx="1419433" cy="2532801"/>
          </a:xfrm>
          <a:prstGeom prst="rect">
            <a:avLst/>
          </a:prstGeom>
          <a:noFill/>
          <a:ln>
            <a:noFill/>
          </a:ln>
        </p:spPr>
        <p:txBody>
          <a:bodyPr spcFirstLastPara="1" wrap="square" lIns="71100" tIns="71100" rIns="71100" bIns="71100" anchor="t" anchorCtr="0">
            <a:noAutofit/>
          </a:bodyPr>
          <a:lstStyle>
            <a:defPPr marR="0" lvl="0" algn="l" rtl="0">
              <a:lnSpc>
                <a:spcPct val="100000"/>
              </a:lnSpc>
              <a:spcBef>
                <a:spcPts val="0"/>
              </a:spcBef>
              <a:spcAft>
                <a:spcPts val="0"/>
              </a:spcAft>
            </a:defPPr>
            <a:lvl1pPr marL="0" indent="0">
              <a:lnSpc>
                <a:spcPct val="90000"/>
              </a:lnSpc>
              <a:buSzPts val="1000"/>
              <a:buNone/>
              <a:defRPr sz="950">
                <a:solidFill>
                  <a:schemeClr val="lt1"/>
                </a:solidFill>
              </a:defRPr>
            </a:lvl1pPr>
          </a:lstStyle>
          <a:p>
            <a:r>
              <a:rPr lang="es-CR" dirty="0"/>
              <a:t>CONSERVAR Y UTILIZAR SOSTENIBLEMENTE LOS OCEÁNOS, LOS MARES Y LOS RECURSOS MARINOS</a:t>
            </a:r>
            <a:br>
              <a:rPr lang="es-CR" dirty="0"/>
            </a:br>
            <a:r>
              <a:rPr lang="es-CR" dirty="0"/>
              <a:t>PARA EL DESARROLLO SOSTENIBLES</a:t>
            </a:r>
            <a:endParaRPr dirty="0"/>
          </a:p>
        </p:txBody>
      </p:sp>
      <p:sp>
        <p:nvSpPr>
          <p:cNvPr id="244" name="Google Shape;244;p37"/>
          <p:cNvSpPr/>
          <p:nvPr/>
        </p:nvSpPr>
        <p:spPr>
          <a:xfrm rot="10800000">
            <a:off x="4468373" y="2991129"/>
            <a:ext cx="1512459" cy="2579314"/>
          </a:xfrm>
          <a:prstGeom prst="round2SameRect">
            <a:avLst>
              <a:gd name="adj1" fmla="val 10500"/>
              <a:gd name="adj2" fmla="val 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7"/>
          <p:cNvSpPr txBox="1"/>
          <p:nvPr/>
        </p:nvSpPr>
        <p:spPr>
          <a:xfrm>
            <a:off x="4514886" y="2991129"/>
            <a:ext cx="1419433" cy="2532801"/>
          </a:xfrm>
          <a:prstGeom prst="rect">
            <a:avLst/>
          </a:prstGeom>
          <a:noFill/>
          <a:ln>
            <a:noFill/>
          </a:ln>
        </p:spPr>
        <p:txBody>
          <a:bodyPr spcFirstLastPara="1" wrap="square" lIns="71100" tIns="71100" rIns="71100" bIns="71100" anchor="t" anchorCtr="0">
            <a:noAutofit/>
          </a:bodyPr>
          <a:lstStyle/>
          <a:p>
            <a:pPr marL="0" marR="0" lvl="0" indent="0" algn="l" rtl="0">
              <a:lnSpc>
                <a:spcPct val="90000"/>
              </a:lnSpc>
              <a:spcBef>
                <a:spcPts val="0"/>
              </a:spcBef>
              <a:spcAft>
                <a:spcPts val="0"/>
              </a:spcAft>
              <a:buClr>
                <a:srgbClr val="000000"/>
              </a:buClr>
              <a:buSzPts val="1000"/>
              <a:buFont typeface="Arial"/>
              <a:buNone/>
            </a:pPr>
            <a:r>
              <a:rPr lang="es-CR" sz="950" b="0" i="0" u="none" strike="noStrike" cap="none" dirty="0">
                <a:solidFill>
                  <a:schemeClr val="lt1"/>
                </a:solidFill>
                <a:latin typeface="Arial"/>
                <a:ea typeface="Arial"/>
                <a:cs typeface="Arial"/>
                <a:sym typeface="Arial"/>
              </a:rPr>
              <a:t>PROTEGER, RESTABLECER Y PROMOVER EL USO SOSTENIBLE DE LOS ECOSISTEMAS TERRESTRES, GESTIONAR SOSTENIBLEMENTE LOS BOSQUES, LUCHAR CONTRA LA DESERTIFICACIÓN, DETENER E INVERTIR LA DEGRADACIÓN DE LAS TIERRAS Y DETENER LA PÉRDIDA DE LA BIODIVERSIDAD</a:t>
            </a:r>
            <a:endParaRPr sz="950" b="0" i="0" u="none" strike="noStrike" cap="none" dirty="0">
              <a:solidFill>
                <a:schemeClr val="lt1"/>
              </a:solidFill>
              <a:latin typeface="Arial"/>
              <a:ea typeface="Arial"/>
              <a:cs typeface="Arial"/>
              <a:sym typeface="Arial"/>
            </a:endParaRPr>
          </a:p>
        </p:txBody>
      </p:sp>
      <p:sp>
        <p:nvSpPr>
          <p:cNvPr id="247" name="Google Shape;247;p37"/>
          <p:cNvSpPr/>
          <p:nvPr/>
        </p:nvSpPr>
        <p:spPr>
          <a:xfrm rot="10800000">
            <a:off x="6132078" y="2991129"/>
            <a:ext cx="1512459" cy="2579314"/>
          </a:xfrm>
          <a:prstGeom prst="round2SameRect">
            <a:avLst>
              <a:gd name="adj1" fmla="val 10500"/>
              <a:gd name="adj2" fmla="val 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7"/>
          <p:cNvSpPr txBox="1"/>
          <p:nvPr/>
        </p:nvSpPr>
        <p:spPr>
          <a:xfrm>
            <a:off x="6085549" y="2991129"/>
            <a:ext cx="1605501" cy="2532801"/>
          </a:xfrm>
          <a:prstGeom prst="rect">
            <a:avLst/>
          </a:prstGeom>
          <a:noFill/>
          <a:ln>
            <a:noFill/>
          </a:ln>
        </p:spPr>
        <p:txBody>
          <a:bodyPr spcFirstLastPara="1" wrap="square" lIns="71100" tIns="71100" rIns="71100" bIns="71100" anchor="t" anchorCtr="0">
            <a:noAutofit/>
          </a:bodyPr>
          <a:lstStyle>
            <a:defPPr marR="0" lvl="0" algn="l" rtl="0">
              <a:lnSpc>
                <a:spcPct val="100000"/>
              </a:lnSpc>
              <a:spcBef>
                <a:spcPts val="0"/>
              </a:spcBef>
              <a:spcAft>
                <a:spcPts val="0"/>
              </a:spcAft>
            </a:defPPr>
            <a:lvl1pPr marL="0" indent="0">
              <a:lnSpc>
                <a:spcPct val="90000"/>
              </a:lnSpc>
              <a:buSzPts val="1000"/>
              <a:buNone/>
              <a:defRPr sz="950">
                <a:solidFill>
                  <a:schemeClr val="lt1"/>
                </a:solidFill>
              </a:defRPr>
            </a:lvl1pPr>
          </a:lstStyle>
          <a:p>
            <a:r>
              <a:rPr lang="es-CR" dirty="0"/>
              <a:t>PROMOVER SOCIEDADES PACÍFICAS E INCLUSIVAS PARA EL DESARROLLO SOSTENIBLE, FACILITAR EL ACCESO A LA JUSTICIA PARA TODOS Y CONSTRUIR INSTITUCIONES EFICACES, RESPONSABLES E INCLUSIVAS EN TODOS LOS NIVELES</a:t>
            </a:r>
            <a:endParaRPr dirty="0"/>
          </a:p>
        </p:txBody>
      </p:sp>
      <p:sp>
        <p:nvSpPr>
          <p:cNvPr id="250" name="Google Shape;250;p37"/>
          <p:cNvSpPr/>
          <p:nvPr/>
        </p:nvSpPr>
        <p:spPr>
          <a:xfrm rot="10800000">
            <a:off x="7785786" y="2991129"/>
            <a:ext cx="1512459" cy="2579314"/>
          </a:xfrm>
          <a:prstGeom prst="round2SameRect">
            <a:avLst>
              <a:gd name="adj1" fmla="val 10500"/>
              <a:gd name="adj2" fmla="val 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7"/>
          <p:cNvSpPr txBox="1"/>
          <p:nvPr/>
        </p:nvSpPr>
        <p:spPr>
          <a:xfrm>
            <a:off x="7832299" y="2991129"/>
            <a:ext cx="1419433" cy="2532801"/>
          </a:xfrm>
          <a:prstGeom prst="rect">
            <a:avLst/>
          </a:prstGeom>
          <a:noFill/>
          <a:ln>
            <a:noFill/>
          </a:ln>
        </p:spPr>
        <p:txBody>
          <a:bodyPr spcFirstLastPara="1" wrap="square" lIns="71100" tIns="71100" rIns="71100" bIns="71100" anchor="t" anchorCtr="0">
            <a:noAutofit/>
          </a:bodyPr>
          <a:lstStyle>
            <a:defPPr marR="0" lvl="0" algn="l" rtl="0">
              <a:lnSpc>
                <a:spcPct val="100000"/>
              </a:lnSpc>
              <a:spcBef>
                <a:spcPts val="0"/>
              </a:spcBef>
              <a:spcAft>
                <a:spcPts val="0"/>
              </a:spcAft>
            </a:defPPr>
            <a:lvl1pPr marL="0" indent="0">
              <a:lnSpc>
                <a:spcPct val="90000"/>
              </a:lnSpc>
              <a:buSzPts val="1000"/>
              <a:buNone/>
              <a:defRPr sz="950">
                <a:solidFill>
                  <a:schemeClr val="lt1"/>
                </a:solidFill>
              </a:defRPr>
            </a:lvl1pPr>
          </a:lstStyle>
          <a:p>
            <a:r>
              <a:rPr lang="es-CR" dirty="0"/>
              <a:t>FORTALECER LOS MEDIOS DE IMPLEMENTACIÓN Y REVITALIZAR LA ALIANZA MUNDIAL PARA EL DESARROLLO SOSTENIBLES</a:t>
            </a:r>
            <a:endParaRPr dirty="0"/>
          </a:p>
        </p:txBody>
      </p:sp>
      <p:sp>
        <p:nvSpPr>
          <p:cNvPr id="252" name="Google Shape;252;p37"/>
          <p:cNvSpPr txBox="1">
            <a:spLocks noGrp="1"/>
          </p:cNvSpPr>
          <p:nvPr>
            <p:ph type="title"/>
          </p:nvPr>
        </p:nvSpPr>
        <p:spPr>
          <a:xfrm>
            <a:off x="760278" y="301905"/>
            <a:ext cx="8694539" cy="50491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638"/>
              <a:buNone/>
            </a:pPr>
            <a:r>
              <a:rPr lang="es-CR" dirty="0"/>
              <a:t>17 ODS:</a:t>
            </a:r>
            <a:endParaRPr dirty="0"/>
          </a:p>
        </p:txBody>
      </p:sp>
      <p:pic>
        <p:nvPicPr>
          <p:cNvPr id="3" name="Imagen 2">
            <a:extLst>
              <a:ext uri="{FF2B5EF4-FFF2-40B4-BE49-F238E27FC236}">
                <a16:creationId xmlns:a16="http://schemas.microsoft.com/office/drawing/2014/main" id="{E543E8E9-63C4-4C06-83BA-C0E235AC7EF7}"/>
              </a:ext>
            </a:extLst>
          </p:cNvPr>
          <p:cNvPicPr>
            <a:picLocks noChangeAspect="1"/>
          </p:cNvPicPr>
          <p:nvPr/>
        </p:nvPicPr>
        <p:blipFill>
          <a:blip r:embed="rId3">
            <a:alphaModFix/>
          </a:blip>
          <a:stretch>
            <a:fillRect/>
          </a:stretch>
        </p:blipFill>
        <p:spPr>
          <a:xfrm>
            <a:off x="1165093" y="1220328"/>
            <a:ext cx="1448988" cy="1438175"/>
          </a:xfrm>
          <a:prstGeom prst="roundRect">
            <a:avLst>
              <a:gd name="adj" fmla="val 8594"/>
            </a:avLst>
          </a:prstGeom>
          <a:blipFill rotWithShape="1">
            <a:blip r:embed="rId4">
              <a:alphaModFix/>
            </a:blip>
            <a:stretch>
              <a:fillRect t="-2999" b="-2999"/>
            </a:stretch>
          </a:blipFill>
          <a:ln w="25400" cap="flat" cmpd="sng">
            <a:solidFill>
              <a:schemeClr val="lt2"/>
            </a:solidFill>
            <a:prstDash val="solid"/>
            <a:round/>
            <a:headEnd type="none" w="sm" len="sm"/>
            <a:tailEnd type="none" w="sm" len="sm"/>
          </a:ln>
        </p:spPr>
      </p:pic>
      <p:pic>
        <p:nvPicPr>
          <p:cNvPr id="5" name="Imagen 4">
            <a:extLst>
              <a:ext uri="{FF2B5EF4-FFF2-40B4-BE49-F238E27FC236}">
                <a16:creationId xmlns:a16="http://schemas.microsoft.com/office/drawing/2014/main" id="{4D198756-2D59-4496-92E4-E1605FCF948F}"/>
              </a:ext>
            </a:extLst>
          </p:cNvPr>
          <p:cNvPicPr>
            <a:picLocks noChangeAspect="1"/>
          </p:cNvPicPr>
          <p:nvPr/>
        </p:nvPicPr>
        <p:blipFill>
          <a:blip r:embed="rId5">
            <a:alphaModFix/>
          </a:blip>
          <a:stretch>
            <a:fillRect/>
          </a:stretch>
        </p:blipFill>
        <p:spPr>
          <a:xfrm>
            <a:off x="2853589" y="1220328"/>
            <a:ext cx="1417025" cy="1438175"/>
          </a:xfrm>
          <a:prstGeom prst="roundRect">
            <a:avLst>
              <a:gd name="adj" fmla="val 8594"/>
            </a:avLst>
          </a:prstGeom>
          <a:blipFill rotWithShape="1">
            <a:blip r:embed="rId4">
              <a:alphaModFix/>
            </a:blip>
            <a:stretch>
              <a:fillRect t="-2999" b="-2999"/>
            </a:stretch>
          </a:blipFill>
          <a:ln w="25400" cap="flat" cmpd="sng">
            <a:solidFill>
              <a:schemeClr val="lt2"/>
            </a:solidFill>
            <a:prstDash val="solid"/>
            <a:round/>
            <a:headEnd type="none" w="sm" len="sm"/>
            <a:tailEnd type="none" w="sm" len="sm"/>
          </a:ln>
        </p:spPr>
      </p:pic>
      <p:pic>
        <p:nvPicPr>
          <p:cNvPr id="7" name="Imagen 6">
            <a:extLst>
              <a:ext uri="{FF2B5EF4-FFF2-40B4-BE49-F238E27FC236}">
                <a16:creationId xmlns:a16="http://schemas.microsoft.com/office/drawing/2014/main" id="{B54D56DE-FB3C-443E-B988-64F88E650571}"/>
              </a:ext>
            </a:extLst>
          </p:cNvPr>
          <p:cNvPicPr>
            <a:picLocks noChangeAspect="1"/>
          </p:cNvPicPr>
          <p:nvPr/>
        </p:nvPicPr>
        <p:blipFill>
          <a:blip r:embed="rId6">
            <a:alphaModFix/>
          </a:blip>
          <a:stretch>
            <a:fillRect/>
          </a:stretch>
        </p:blipFill>
        <p:spPr>
          <a:xfrm>
            <a:off x="4493673" y="1201278"/>
            <a:ext cx="1440464" cy="1419124"/>
          </a:xfrm>
          <a:prstGeom prst="roundRect">
            <a:avLst>
              <a:gd name="adj" fmla="val 8594"/>
            </a:avLst>
          </a:prstGeom>
          <a:blipFill rotWithShape="1">
            <a:blip r:embed="rId4">
              <a:alphaModFix/>
            </a:blip>
            <a:stretch>
              <a:fillRect t="-2999" b="-2999"/>
            </a:stretch>
          </a:blipFill>
          <a:ln w="25400" cap="flat" cmpd="sng">
            <a:solidFill>
              <a:schemeClr val="lt2"/>
            </a:solidFill>
            <a:prstDash val="solid"/>
            <a:round/>
            <a:headEnd type="none" w="sm" len="sm"/>
            <a:tailEnd type="none" w="sm" len="sm"/>
          </a:ln>
        </p:spPr>
      </p:pic>
      <p:pic>
        <p:nvPicPr>
          <p:cNvPr id="9" name="Imagen 8">
            <a:extLst>
              <a:ext uri="{FF2B5EF4-FFF2-40B4-BE49-F238E27FC236}">
                <a16:creationId xmlns:a16="http://schemas.microsoft.com/office/drawing/2014/main" id="{860CEC71-ECBE-43B5-9A5D-F183CA5F4582}"/>
              </a:ext>
            </a:extLst>
          </p:cNvPr>
          <p:cNvPicPr>
            <a:picLocks noChangeAspect="1"/>
          </p:cNvPicPr>
          <p:nvPr/>
        </p:nvPicPr>
        <p:blipFill>
          <a:blip r:embed="rId7">
            <a:alphaModFix/>
          </a:blip>
          <a:stretch>
            <a:fillRect/>
          </a:stretch>
        </p:blipFill>
        <p:spPr>
          <a:xfrm>
            <a:off x="6157196" y="1201278"/>
            <a:ext cx="1421286" cy="1421286"/>
          </a:xfrm>
          <a:prstGeom prst="roundRect">
            <a:avLst>
              <a:gd name="adj" fmla="val 8594"/>
            </a:avLst>
          </a:prstGeom>
          <a:blipFill rotWithShape="1">
            <a:blip r:embed="rId4">
              <a:alphaModFix/>
            </a:blip>
            <a:stretch>
              <a:fillRect t="-2999" b="-2999"/>
            </a:stretch>
          </a:blipFill>
          <a:ln w="25400" cap="flat" cmpd="sng">
            <a:solidFill>
              <a:schemeClr val="lt2"/>
            </a:solidFill>
            <a:prstDash val="solid"/>
            <a:round/>
            <a:headEnd type="none" w="sm" len="sm"/>
            <a:tailEnd type="none" w="sm" len="sm"/>
          </a:ln>
        </p:spPr>
      </p:pic>
      <p:pic>
        <p:nvPicPr>
          <p:cNvPr id="11" name="Imagen 10">
            <a:extLst>
              <a:ext uri="{FF2B5EF4-FFF2-40B4-BE49-F238E27FC236}">
                <a16:creationId xmlns:a16="http://schemas.microsoft.com/office/drawing/2014/main" id="{B5122114-E853-492B-8CDC-FEEEA6D3B6E9}"/>
              </a:ext>
            </a:extLst>
          </p:cNvPr>
          <p:cNvPicPr>
            <a:picLocks noChangeAspect="1"/>
          </p:cNvPicPr>
          <p:nvPr/>
        </p:nvPicPr>
        <p:blipFill>
          <a:blip r:embed="rId8">
            <a:alphaModFix/>
          </a:blip>
          <a:stretch>
            <a:fillRect/>
          </a:stretch>
        </p:blipFill>
        <p:spPr>
          <a:xfrm>
            <a:off x="7775114" y="1182227"/>
            <a:ext cx="1438175" cy="1438175"/>
          </a:xfrm>
          <a:prstGeom prst="roundRect">
            <a:avLst>
              <a:gd name="adj" fmla="val 8594"/>
            </a:avLst>
          </a:prstGeom>
          <a:blipFill rotWithShape="1">
            <a:blip r:embed="rId4">
              <a:alphaModFix/>
            </a:blip>
            <a:stretch>
              <a:fillRect t="-2999" b="-2999"/>
            </a:stretch>
          </a:blipFill>
          <a:ln w="25400" cap="flat" cmpd="sng">
            <a:solidFill>
              <a:schemeClr val="lt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p:bldP spid="242" grpId="0"/>
      <p:bldP spid="245" grpId="0"/>
      <p:bldP spid="248" grpId="0"/>
      <p:bldP spid="2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p38"/>
          <p:cNvSpPr txBox="1">
            <a:spLocks noGrp="1"/>
          </p:cNvSpPr>
          <p:nvPr>
            <p:ph type="title"/>
          </p:nvPr>
        </p:nvSpPr>
        <p:spPr>
          <a:xfrm>
            <a:off x="959284" y="159726"/>
            <a:ext cx="8428297" cy="70210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s-CR">
                <a:solidFill>
                  <a:srgbClr val="002060"/>
                </a:solidFill>
              </a:rPr>
              <a:t>1.2. Agenda 2030</a:t>
            </a:r>
            <a:endParaRPr/>
          </a:p>
        </p:txBody>
      </p:sp>
      <p:sp>
        <p:nvSpPr>
          <p:cNvPr id="259" name="Google Shape;259;p38"/>
          <p:cNvSpPr txBox="1"/>
          <p:nvPr/>
        </p:nvSpPr>
        <p:spPr>
          <a:xfrm>
            <a:off x="959284" y="1116870"/>
            <a:ext cx="8633567" cy="28538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CR" sz="1654" dirty="0"/>
              <a:t>Es un </a:t>
            </a:r>
            <a:r>
              <a:rPr lang="es-CR" sz="1984" b="1" u="sng" dirty="0">
                <a:solidFill>
                  <a:srgbClr val="0070C0"/>
                </a:solidFill>
              </a:rPr>
              <a:t>p</a:t>
            </a:r>
            <a:r>
              <a:rPr lang="es-CR" sz="1984" b="1" i="0" u="sng" strike="noStrike" cap="none" dirty="0">
                <a:solidFill>
                  <a:srgbClr val="0070C0"/>
                </a:solidFill>
                <a:latin typeface="Arial"/>
                <a:ea typeface="Arial"/>
                <a:cs typeface="Arial"/>
                <a:sym typeface="Arial"/>
              </a:rPr>
              <a:t>lan de acción mundial</a:t>
            </a:r>
            <a:r>
              <a:rPr lang="es-CR" sz="1654" b="0" i="0" u="none" strike="noStrike" cap="none" dirty="0">
                <a:solidFill>
                  <a:srgbClr val="000000"/>
                </a:solidFill>
                <a:latin typeface="Arial"/>
                <a:ea typeface="Arial"/>
                <a:cs typeface="Arial"/>
                <a:sym typeface="Arial"/>
              </a:rPr>
              <a:t> a favor de las personas, el planeta y la prosperidad, basado en 17 Objetivos de Desarrollo Sostenible (ODS), que tiene por objeto </a:t>
            </a:r>
            <a:r>
              <a:rPr lang="es-CR" sz="1654" b="1" i="0" u="sng" strike="noStrike" cap="none" dirty="0">
                <a:solidFill>
                  <a:srgbClr val="000000"/>
                </a:solidFill>
                <a:latin typeface="Arial"/>
                <a:ea typeface="Arial"/>
                <a:cs typeface="Arial"/>
                <a:sym typeface="Arial"/>
              </a:rPr>
              <a:t>asegurar el progreso social y económico sostenible en todo el mundo y fortalecer la paz universal </a:t>
            </a:r>
            <a:r>
              <a:rPr lang="es-CR" sz="1654" b="0" i="0" u="none" strike="noStrike" cap="none" dirty="0">
                <a:solidFill>
                  <a:srgbClr val="000000"/>
                </a:solidFill>
                <a:latin typeface="Arial"/>
                <a:ea typeface="Arial"/>
                <a:cs typeface="Arial"/>
                <a:sym typeface="Arial"/>
              </a:rPr>
              <a:t>dentro de un concepto más amplio de la libertad.</a:t>
            </a:r>
            <a:endParaRPr dirty="0"/>
          </a:p>
          <a:p>
            <a:pPr marL="0" marR="0" lvl="0" indent="0" algn="l" rtl="0">
              <a:lnSpc>
                <a:spcPct val="100000"/>
              </a:lnSpc>
              <a:spcBef>
                <a:spcPts val="0"/>
              </a:spcBef>
              <a:spcAft>
                <a:spcPts val="0"/>
              </a:spcAft>
              <a:buNone/>
            </a:pPr>
            <a:endParaRPr sz="1654"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CR" sz="1654" b="0" i="0" u="none" strike="noStrike" cap="none" dirty="0">
                <a:solidFill>
                  <a:srgbClr val="000000"/>
                </a:solidFill>
                <a:latin typeface="Arial"/>
                <a:ea typeface="Arial"/>
                <a:cs typeface="Arial"/>
                <a:sym typeface="Arial"/>
              </a:rPr>
              <a:t>En septiembre de 2015, al terminar el periodo de cumplimiento de los Objetivos de Desarrollo del Milenio (ODM), más de 180 estados miembros de la Organización de las Naciones Unidas (ONU) acordaron un nuevo plan de acción a partir del balance de los ODM . Así, se estableció la </a:t>
            </a:r>
            <a:r>
              <a:rPr lang="es-CR" sz="1654" b="1" i="0" u="none" strike="noStrike" cap="none" dirty="0">
                <a:solidFill>
                  <a:srgbClr val="000000"/>
                </a:solidFill>
                <a:latin typeface="Arial"/>
                <a:ea typeface="Arial"/>
                <a:cs typeface="Arial"/>
                <a:sym typeface="Arial"/>
              </a:rPr>
              <a:t>Agenda 2030 para el Desarrollo Sostenible, mejor conocida como los Objetivos de Desarrollo Sostenible (ODS).</a:t>
            </a:r>
            <a:endParaRPr dirty="0"/>
          </a:p>
          <a:p>
            <a:pPr marL="0" marR="0" lvl="0" indent="0" algn="l" rtl="0">
              <a:lnSpc>
                <a:spcPct val="100000"/>
              </a:lnSpc>
              <a:spcBef>
                <a:spcPts val="0"/>
              </a:spcBef>
              <a:spcAft>
                <a:spcPts val="0"/>
              </a:spcAft>
              <a:buNone/>
            </a:pPr>
            <a:endParaRPr sz="1654" b="1" i="0" u="none" strike="noStrike" cap="none" dirty="0">
              <a:solidFill>
                <a:srgbClr val="000000"/>
              </a:solidFill>
              <a:latin typeface="Arial"/>
              <a:ea typeface="Arial"/>
              <a:cs typeface="Arial"/>
              <a:sym typeface="Arial"/>
            </a:endParaRPr>
          </a:p>
        </p:txBody>
      </p:sp>
      <p:sp>
        <p:nvSpPr>
          <p:cNvPr id="5" name="Google Shape;179;p34">
            <a:extLst>
              <a:ext uri="{FF2B5EF4-FFF2-40B4-BE49-F238E27FC236}">
                <a16:creationId xmlns:a16="http://schemas.microsoft.com/office/drawing/2014/main" id="{CE73B329-0B9C-42CF-825E-87F774572675}"/>
              </a:ext>
            </a:extLst>
          </p:cNvPr>
          <p:cNvSpPr/>
          <p:nvPr/>
        </p:nvSpPr>
        <p:spPr>
          <a:xfrm>
            <a:off x="-1" y="0"/>
            <a:ext cx="628651" cy="5670550"/>
          </a:xfrm>
          <a:prstGeom prst="rect">
            <a:avLst/>
          </a:prstGeom>
          <a:solidFill>
            <a:srgbClr val="1F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aphicFrame>
        <p:nvGraphicFramePr>
          <p:cNvPr id="2" name="Diagrama 1">
            <a:extLst>
              <a:ext uri="{FF2B5EF4-FFF2-40B4-BE49-F238E27FC236}">
                <a16:creationId xmlns:a16="http://schemas.microsoft.com/office/drawing/2014/main" id="{F893D16A-83E3-4773-9EB8-E470D365A185}"/>
              </a:ext>
            </a:extLst>
          </p:cNvPr>
          <p:cNvGraphicFramePr/>
          <p:nvPr>
            <p:extLst>
              <p:ext uri="{D42A27DB-BD31-4B8C-83A1-F6EECF244321}">
                <p14:modId xmlns:p14="http://schemas.microsoft.com/office/powerpoint/2010/main" val="3558872534"/>
              </p:ext>
            </p:extLst>
          </p:nvPr>
        </p:nvGraphicFramePr>
        <p:xfrm>
          <a:off x="2002835" y="4225739"/>
          <a:ext cx="5702330" cy="872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theme1.xml><?xml version="1.0" encoding="utf-8"?>
<a:theme xmlns:a="http://schemas.openxmlformats.org/drawingml/2006/main" name="Plantilla_PPT_4_3">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17748</TotalTime>
  <Words>4035</Words>
  <Application>Microsoft Office PowerPoint</Application>
  <PresentationFormat>Personalizado</PresentationFormat>
  <Paragraphs>370</Paragraphs>
  <Slides>48</Slides>
  <Notes>43</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48</vt:i4>
      </vt:variant>
    </vt:vector>
  </HeadingPairs>
  <TitlesOfParts>
    <vt:vector size="52" baseType="lpstr">
      <vt:lpstr>Arial</vt:lpstr>
      <vt:lpstr>Calibri</vt:lpstr>
      <vt:lpstr>Plantilla_PPT_4_3</vt:lpstr>
      <vt:lpstr>Office Theme</vt:lpstr>
      <vt:lpstr>Presentación de PowerPoint</vt:lpstr>
      <vt:lpstr>ACCIONES TEC y CTLSC 2019, EN CUMPLIMIENTO DE LOS ODS</vt:lpstr>
      <vt:lpstr>AGENDA:</vt:lpstr>
      <vt:lpstr>1. VISTAZO GENERAL: OBJETIVOS DE DESARROLLO SOSTENIBLE (ODS) Y AGENDA 2030</vt:lpstr>
      <vt:lpstr>1.1. Objetivos de Desarrollo Sostenible (ODS)</vt:lpstr>
      <vt:lpstr>17 ODS:</vt:lpstr>
      <vt:lpstr>17 ODS:</vt:lpstr>
      <vt:lpstr>17 ODS:</vt:lpstr>
      <vt:lpstr>1.2. Agenda 2030</vt:lpstr>
      <vt:lpstr>2. PACTO NACIONAL POR EL AVANCE DE LOS ODS</vt:lpstr>
      <vt:lpstr>2.1 Algunos acuerdos de interés:</vt:lpstr>
      <vt:lpstr>3. PLAN NACIONAL DE LA EDUCACIÓN SUPERIOR</vt:lpstr>
      <vt:lpstr>Presentación de PowerPoint</vt:lpstr>
      <vt:lpstr>3.2 Pautas para la elaboración de vinculación de acciones:</vt:lpstr>
      <vt:lpstr>4. METODOLOGÍA PARA LA OBTENCIÓN DE LA INFORMACIÓN</vt:lpstr>
      <vt:lpstr>4.1 Insumos consultados:</vt:lpstr>
      <vt:lpstr>5. CUMPLIMIENTO A LOS ODS</vt:lpstr>
      <vt:lpstr>Presentación de PowerPoint</vt:lpstr>
      <vt:lpstr>Presentación de PowerPoint</vt:lpstr>
      <vt:lpstr>Presentación de PowerPoint</vt:lpstr>
      <vt:lpstr>Presentación de PowerPoint</vt:lpstr>
      <vt:lpstr>5.5 Programas/Proyectos o Acciones TEC y CTLSC 2019, en Cumplimiento de los ODS</vt:lpstr>
      <vt:lpstr>Presentación de PowerPoint</vt:lpstr>
      <vt:lpstr>Presentación de PowerPoint</vt:lpstr>
      <vt:lpstr>Metas con más acciones:</vt:lpstr>
      <vt:lpstr>Presentación de PowerPoint</vt:lpstr>
      <vt:lpstr>Meta con más acciones:</vt:lpstr>
      <vt:lpstr>Presentación de PowerPoint</vt:lpstr>
      <vt:lpstr>Meta con más acciones: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5.6. Acciones por EJE del PLANES 2016-2020</vt:lpstr>
      <vt:lpstr>Presentación de PowerPoint</vt:lpstr>
      <vt:lpstr>5.7 Participación por Dependencia</vt:lpstr>
      <vt:lpstr>Presentación de PowerPoint</vt:lpstr>
      <vt:lpstr>Aporte CTLSC</vt:lpstr>
      <vt:lpstr>7. Acciones de Mejora a nivel Institucional</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Tatiana Fernandez Martin</dc:creator>
  <cp:lastModifiedBy>Tatiana Fernandez Martin</cp:lastModifiedBy>
  <cp:revision>112</cp:revision>
  <cp:lastPrinted>2020-11-13T16:39:25Z</cp:lastPrinted>
  <dcterms:modified xsi:type="dcterms:W3CDTF">2020-11-16T13:58:42Z</dcterms:modified>
</cp:coreProperties>
</file>