
<file path=[Content_Types].xml><?xml version="1.0" encoding="utf-8"?>
<Types xmlns="http://schemas.openxmlformats.org/package/2006/content-types"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6858000" cx="9144000"/>
  <p:notesSz cx="6858000" cy="9144000"/>
  <p:embeddedFontLst>
    <p:embeddedFont>
      <p:font typeface="Cabin"/>
      <p:regular r:id="rId22"/>
      <p:bold r:id="rId23"/>
      <p:italic r:id="rId24"/>
      <p:boldItalic r:id="rId25"/>
    </p:embeddedFont>
    <p:embeddedFont>
      <p:font typeface="Domine"/>
      <p:regular r:id="rId26"/>
      <p:bold r:id="rId27"/>
    </p:embeddedFont>
    <p:embeddedFont>
      <p:font typeface="Helvetica Neue"/>
      <p:regular r:id="rId28"/>
      <p:bold r:id="rId29"/>
      <p:italic r:id="rId30"/>
      <p:boldItalic r:id="rId3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7CB2D2C2-0BA3-4A38-A243-1F7B70770540}">
  <a:tblStyle styleId="{7CB2D2C2-0BA3-4A38-A243-1F7B70770540}" styleName="Table_0"/>
  <a:tblStyle styleId="{C8FC0A1F-2757-45DB-B950-FEF3276E58D3}" styleName="Table_1">
    <a:wholeTbl>
      <a:tcTxStyle b="off" i="off">
        <a:font>
          <a:latin typeface="Gill Sans MT"/>
          <a:ea typeface="Gill Sans MT"/>
          <a:cs typeface="Gill Sans MT"/>
        </a:font>
        <a:schemeClr val="dk1"/>
      </a:tcTxStyle>
      <a:tcStyle>
        <a:tcBdr>
          <a:left>
            <a:ln cap="flat" cmpd="sng" w="127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127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127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127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127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127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  <a:fill>
          <a:solidFill>
            <a:srgbClr val="E6E6E6"/>
          </a:solidFill>
        </a:fill>
      </a:tcStyle>
    </a:wholeTbl>
    <a:band1H>
      <a:tcStyle>
        <a:fill>
          <a:solidFill>
            <a:srgbClr val="CACACA"/>
          </a:solidFill>
        </a:fill>
      </a:tcStyle>
    </a:band1H>
    <a:band1V>
      <a:tcStyle>
        <a:fill>
          <a:solidFill>
            <a:srgbClr val="CACACA"/>
          </a:solidFill>
        </a:fill>
      </a:tcStyle>
    </a:band1V>
    <a:lastCol>
      <a:tcTxStyle b="on" i="off"/>
    </a:lastCol>
    <a:firstCol>
      <a:tcTxStyle b="on" i="off"/>
    </a:firstCol>
    <a:lastRow>
      <a:tcTxStyle b="on" i="off"/>
      <a:tcStyle>
        <a:tcBdr>
          <a:top>
            <a:ln cap="flat" cmpd="sng" w="254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a:top>
        </a:tcBdr>
        <a:fill>
          <a:solidFill>
            <a:srgbClr val="E6E6E6"/>
          </a:solidFill>
        </a:fill>
      </a:tcStyle>
    </a:lastRow>
    <a:firstRow>
      <a:tcTxStyle b="on" i="off"/>
      <a:tcStyle>
        <a:fill>
          <a:solidFill>
            <a:srgbClr val="E6E6E6"/>
          </a:solidFill>
        </a:fill>
      </a:tcStyle>
    </a:firstRow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font" Target="fonts/Cabin-regular.fntdata"/><Relationship Id="rId21" Type="http://schemas.openxmlformats.org/officeDocument/2006/relationships/slide" Target="slides/slide16.xml"/><Relationship Id="rId24" Type="http://schemas.openxmlformats.org/officeDocument/2006/relationships/font" Target="fonts/Cabin-italic.fntdata"/><Relationship Id="rId23" Type="http://schemas.openxmlformats.org/officeDocument/2006/relationships/font" Target="fonts/Cabin-bold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Domine-regular.fntdata"/><Relationship Id="rId25" Type="http://schemas.openxmlformats.org/officeDocument/2006/relationships/font" Target="fonts/Cabin-boldItalic.fntdata"/><Relationship Id="rId28" Type="http://schemas.openxmlformats.org/officeDocument/2006/relationships/font" Target="fonts/HelveticaNeue-regular.fntdata"/><Relationship Id="rId27" Type="http://schemas.openxmlformats.org/officeDocument/2006/relationships/font" Target="fonts/Domine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HelveticaNeue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HelveticaNeue-boldItalic.fntdata"/><Relationship Id="rId30" Type="http://schemas.openxmlformats.org/officeDocument/2006/relationships/font" Target="fonts/HelveticaNeue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3" name="Shape 10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7" name="Shape 16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4" name="Shape 17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2" name="Shape 18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0" name="Shape 19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7" name="Shape 19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3" name="Shape 20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9" name="Shape 20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1" name="Shape 11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8" name="Shape 11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6" name="Shape 12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3" name="Shape 13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0" name="Shape 14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6" name="Shape 14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2" name="Shape 15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0" name="Shape 16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Diapositiva de título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/>
          <p:nvPr>
            <p:ph type="ctrTitle"/>
          </p:nvPr>
        </p:nvSpPr>
        <p:spPr>
          <a:xfrm>
            <a:off x="1219200" y="3886200"/>
            <a:ext cx="6858000" cy="990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buClr>
                <a:schemeClr val="dk1"/>
              </a:buClr>
              <a:buFont typeface="Domine"/>
              <a:buNone/>
              <a:defRPr b="0" i="0" sz="320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6" name="Shape 16"/>
          <p:cNvSpPr txBox="1"/>
          <p:nvPr>
            <p:ph idx="1" type="subTitle"/>
          </p:nvPr>
        </p:nvSpPr>
        <p:spPr>
          <a:xfrm>
            <a:off x="1219200" y="5124450"/>
            <a:ext cx="6858000" cy="533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600"/>
              </a:spcBef>
              <a:buClr>
                <a:schemeClr val="accent1"/>
              </a:buClr>
              <a:buFont typeface="Noto Sans Symbols"/>
              <a:buNone/>
              <a:defRPr b="0" i="0" sz="20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 marL="457200" marR="0" rtl="0" algn="ctr">
              <a:spcBef>
                <a:spcPts val="500"/>
              </a:spcBef>
              <a:buClr>
                <a:schemeClr val="accent2"/>
              </a:buClr>
              <a:buFont typeface="Noto Sans Symbols"/>
              <a:buNone/>
              <a:defRPr b="0" i="0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ctr">
              <a:spcBef>
                <a:spcPts val="500"/>
              </a:spcBef>
              <a:buClr>
                <a:srgbClr val="BABABA"/>
              </a:buClr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ctr">
              <a:spcBef>
                <a:spcPts val="400"/>
              </a:spcBef>
              <a:buClr>
                <a:srgbClr val="8BA1B3"/>
              </a:buClr>
              <a:buFont typeface="Noto Sans Symbols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ctr">
              <a:spcBef>
                <a:spcPts val="300"/>
              </a:spcBef>
              <a:buClr>
                <a:schemeClr val="accent2"/>
              </a:buClr>
              <a:buFont typeface="Noto Sans Symbols"/>
              <a:buNone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ctr">
              <a:spcBef>
                <a:spcPts val="300"/>
              </a:spcBef>
              <a:buClr>
                <a:srgbClr val="8BA1B3"/>
              </a:buClr>
              <a:buFont typeface="Noto Sans Symbols"/>
              <a:buNone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ctr">
              <a:spcBef>
                <a:spcPts val="300"/>
              </a:spcBef>
              <a:buClr>
                <a:srgbClr val="646C8F"/>
              </a:buClr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ctr">
              <a:spcBef>
                <a:spcPts val="300"/>
              </a:spcBef>
              <a:buClr>
                <a:srgbClr val="BABABA"/>
              </a:buClr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ctr">
              <a:spcBef>
                <a:spcPts val="300"/>
              </a:spcBef>
              <a:buClr>
                <a:srgbClr val="9FB8CD"/>
              </a:buClr>
              <a:buFont typeface="Noto Sans Symbols"/>
              <a:buNone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0" type="dt"/>
          </p:nvPr>
        </p:nvSpPr>
        <p:spPr>
          <a:xfrm>
            <a:off x="6400800" y="6355080"/>
            <a:ext cx="2286000" cy="3657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1" type="ftr"/>
          </p:nvPr>
        </p:nvSpPr>
        <p:spPr>
          <a:xfrm>
            <a:off x="2898648" y="6355080"/>
            <a:ext cx="3474719" cy="3657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1216151" y="6355080"/>
            <a:ext cx="1219199" cy="365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s-CR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  <p:sp>
        <p:nvSpPr>
          <p:cNvPr id="20" name="Shape 20"/>
          <p:cNvSpPr/>
          <p:nvPr/>
        </p:nvSpPr>
        <p:spPr>
          <a:xfrm>
            <a:off x="904875" y="3648075"/>
            <a:ext cx="7315200" cy="1280159"/>
          </a:xfrm>
          <a:prstGeom prst="rect">
            <a:avLst/>
          </a:prstGeom>
          <a:noFill/>
          <a:ln cap="rnd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21" name="Shape 21"/>
          <p:cNvSpPr/>
          <p:nvPr/>
        </p:nvSpPr>
        <p:spPr>
          <a:xfrm>
            <a:off x="914400" y="5048250"/>
            <a:ext cx="7315200" cy="685799"/>
          </a:xfrm>
          <a:prstGeom prst="rect">
            <a:avLst/>
          </a:prstGeom>
          <a:noFill/>
          <a:ln cap="rnd" cmpd="sng" w="9525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22" name="Shape 22"/>
          <p:cNvSpPr/>
          <p:nvPr/>
        </p:nvSpPr>
        <p:spPr>
          <a:xfrm>
            <a:off x="904875" y="3648075"/>
            <a:ext cx="228600" cy="128015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23" name="Shape 23"/>
          <p:cNvSpPr/>
          <p:nvPr/>
        </p:nvSpPr>
        <p:spPr>
          <a:xfrm>
            <a:off x="914400" y="5048250"/>
            <a:ext cx="228600" cy="68579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ítulo y texto vertical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>
            <a:off x="457200" y="152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2"/>
              </a:buClr>
              <a:buFont typeface="Domine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88" name="Shape 88"/>
          <p:cNvSpPr txBox="1"/>
          <p:nvPr>
            <p:ph idx="1" type="body"/>
          </p:nvPr>
        </p:nvSpPr>
        <p:spPr>
          <a:xfrm rot="5400000">
            <a:off x="2116835" y="-440436"/>
            <a:ext cx="4910327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48844" lvl="0" marL="274320" marR="0" rtl="0" algn="l">
              <a:spcBef>
                <a:spcPts val="600"/>
              </a:spcBef>
              <a:buClr>
                <a:schemeClr val="accent1"/>
              </a:buClr>
              <a:buSzPct val="76000"/>
              <a:buFont typeface="Noto Sans Symbols"/>
              <a:buChar char="▶"/>
              <a:defRPr b="0" i="0" sz="2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170942" lvl="1" marL="548640" marR="0" rtl="0" algn="l">
              <a:spcBef>
                <a:spcPts val="500"/>
              </a:spcBef>
              <a:buClr>
                <a:schemeClr val="accent2"/>
              </a:buClr>
              <a:buSzPct val="76000"/>
              <a:buFont typeface="Noto Sans Symbols"/>
              <a:buChar char="▶"/>
              <a:defRPr b="0" i="0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142240" lvl="2" marL="822960" marR="0" rtl="0" algn="l">
              <a:spcBef>
                <a:spcPts val="500"/>
              </a:spcBef>
              <a:buClr>
                <a:srgbClr val="BABABA"/>
              </a:buClr>
              <a:buSzPct val="76000"/>
              <a:buFont typeface="Noto Sans Symbols"/>
              <a:buChar char="▶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153669" lvl="3" marL="1097280" marR="0" rtl="0" algn="l">
              <a:spcBef>
                <a:spcPts val="400"/>
              </a:spcBef>
              <a:buClr>
                <a:srgbClr val="8BA1B3"/>
              </a:buClr>
              <a:buSzPct val="70000"/>
              <a:buFont typeface="Noto Sans Symbols"/>
              <a:buChar char="◻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157480" lvl="4" marL="1371600" marR="0" rtl="0" algn="l">
              <a:spcBef>
                <a:spcPts val="300"/>
              </a:spcBef>
              <a:buClr>
                <a:schemeClr val="accent2"/>
              </a:buClr>
              <a:buSzPct val="70000"/>
              <a:buFont typeface="Noto Sans Symbols"/>
              <a:buChar char="◻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109220" lvl="5" marL="1645920" marR="0" rtl="0" algn="l">
              <a:spcBef>
                <a:spcPts val="300"/>
              </a:spcBef>
              <a:buClr>
                <a:srgbClr val="8BA1B3"/>
              </a:buClr>
              <a:buSzPct val="75000"/>
              <a:buFont typeface="Noto Sans Symbols"/>
              <a:buChar char="▶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123825" lvl="6" marL="1828800" marR="0" rtl="0" algn="l">
              <a:spcBef>
                <a:spcPts val="300"/>
              </a:spcBef>
              <a:buClr>
                <a:srgbClr val="646C8F"/>
              </a:buClr>
              <a:buSzPct val="75000"/>
              <a:buFont typeface="Noto Sans Symbols"/>
              <a:buChar char="▶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116204" lvl="7" marL="2011679" marR="0" rtl="0" algn="l">
              <a:spcBef>
                <a:spcPts val="300"/>
              </a:spcBef>
              <a:buClr>
                <a:srgbClr val="BABABA"/>
              </a:buClr>
              <a:buSzPct val="75000"/>
              <a:buFont typeface="Noto Sans Symbols"/>
              <a:buChar char="▶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130810" lvl="8" marL="2194560" marR="0" rtl="0" algn="l">
              <a:spcBef>
                <a:spcPts val="300"/>
              </a:spcBef>
              <a:buClr>
                <a:srgbClr val="9FB8CD"/>
              </a:buClr>
              <a:buSzPct val="75000"/>
              <a:buFont typeface="Noto Sans Symbols"/>
              <a:buChar char="▶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9" name="Shape 89"/>
          <p:cNvSpPr txBox="1"/>
          <p:nvPr>
            <p:ph idx="10" type="dt"/>
          </p:nvPr>
        </p:nvSpPr>
        <p:spPr>
          <a:xfrm>
            <a:off x="6400800" y="6356350"/>
            <a:ext cx="2289047" cy="3657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4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90" name="Shape 90"/>
          <p:cNvSpPr txBox="1"/>
          <p:nvPr>
            <p:ph idx="11" type="ftr"/>
          </p:nvPr>
        </p:nvSpPr>
        <p:spPr>
          <a:xfrm>
            <a:off x="2898648" y="6356350"/>
            <a:ext cx="3505200" cy="3657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sz="14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91" name="Shape 91"/>
          <p:cNvSpPr txBox="1"/>
          <p:nvPr>
            <p:ph idx="12" type="sldNum"/>
          </p:nvPr>
        </p:nvSpPr>
        <p:spPr>
          <a:xfrm>
            <a:off x="612647" y="6356350"/>
            <a:ext cx="1981199" cy="365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CR" sz="14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Título vertical y texto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2"/>
              </a:buClr>
              <a:buFont typeface="Domine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94" name="Shape 94"/>
          <p:cNvSpPr txBox="1"/>
          <p:nvPr>
            <p:ph idx="1" type="body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48844" lvl="0" marL="274320" marR="0" rtl="0" algn="l">
              <a:spcBef>
                <a:spcPts val="600"/>
              </a:spcBef>
              <a:buClr>
                <a:schemeClr val="accent1"/>
              </a:buClr>
              <a:buSzPct val="76000"/>
              <a:buFont typeface="Noto Sans Symbols"/>
              <a:buChar char="▶"/>
              <a:defRPr b="0" i="0" sz="2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170942" lvl="1" marL="548640" marR="0" rtl="0" algn="l">
              <a:spcBef>
                <a:spcPts val="500"/>
              </a:spcBef>
              <a:buClr>
                <a:schemeClr val="accent2"/>
              </a:buClr>
              <a:buSzPct val="76000"/>
              <a:buFont typeface="Noto Sans Symbols"/>
              <a:buChar char="▶"/>
              <a:defRPr b="0" i="0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142240" lvl="2" marL="822960" marR="0" rtl="0" algn="l">
              <a:spcBef>
                <a:spcPts val="500"/>
              </a:spcBef>
              <a:buClr>
                <a:srgbClr val="BABABA"/>
              </a:buClr>
              <a:buSzPct val="76000"/>
              <a:buFont typeface="Noto Sans Symbols"/>
              <a:buChar char="▶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153669" lvl="3" marL="1097280" marR="0" rtl="0" algn="l">
              <a:spcBef>
                <a:spcPts val="400"/>
              </a:spcBef>
              <a:buClr>
                <a:srgbClr val="8BA1B3"/>
              </a:buClr>
              <a:buSzPct val="70000"/>
              <a:buFont typeface="Noto Sans Symbols"/>
              <a:buChar char="◻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157480" lvl="4" marL="1371600" marR="0" rtl="0" algn="l">
              <a:spcBef>
                <a:spcPts val="300"/>
              </a:spcBef>
              <a:buClr>
                <a:schemeClr val="accent2"/>
              </a:buClr>
              <a:buSzPct val="70000"/>
              <a:buFont typeface="Noto Sans Symbols"/>
              <a:buChar char="◻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109220" lvl="5" marL="1645920" marR="0" rtl="0" algn="l">
              <a:spcBef>
                <a:spcPts val="300"/>
              </a:spcBef>
              <a:buClr>
                <a:srgbClr val="8BA1B3"/>
              </a:buClr>
              <a:buSzPct val="75000"/>
              <a:buFont typeface="Noto Sans Symbols"/>
              <a:buChar char="▶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123825" lvl="6" marL="1828800" marR="0" rtl="0" algn="l">
              <a:spcBef>
                <a:spcPts val="300"/>
              </a:spcBef>
              <a:buClr>
                <a:srgbClr val="646C8F"/>
              </a:buClr>
              <a:buSzPct val="75000"/>
              <a:buFont typeface="Noto Sans Symbols"/>
              <a:buChar char="▶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116204" lvl="7" marL="2011679" marR="0" rtl="0" algn="l">
              <a:spcBef>
                <a:spcPts val="300"/>
              </a:spcBef>
              <a:buClr>
                <a:srgbClr val="BABABA"/>
              </a:buClr>
              <a:buSzPct val="75000"/>
              <a:buFont typeface="Noto Sans Symbols"/>
              <a:buChar char="▶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130810" lvl="8" marL="2194560" marR="0" rtl="0" algn="l">
              <a:spcBef>
                <a:spcPts val="300"/>
              </a:spcBef>
              <a:buClr>
                <a:srgbClr val="9FB8CD"/>
              </a:buClr>
              <a:buSzPct val="75000"/>
              <a:buFont typeface="Noto Sans Symbols"/>
              <a:buChar char="▶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95" name="Shape 95"/>
          <p:cNvSpPr txBox="1"/>
          <p:nvPr>
            <p:ph idx="10" type="dt"/>
          </p:nvPr>
        </p:nvSpPr>
        <p:spPr>
          <a:xfrm>
            <a:off x="6400800" y="6356350"/>
            <a:ext cx="2289047" cy="3657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4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96" name="Shape 96"/>
          <p:cNvSpPr txBox="1"/>
          <p:nvPr>
            <p:ph idx="11" type="ftr"/>
          </p:nvPr>
        </p:nvSpPr>
        <p:spPr>
          <a:xfrm>
            <a:off x="2898648" y="6356350"/>
            <a:ext cx="3505200" cy="3657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sz="14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97" name="Shape 97"/>
          <p:cNvSpPr txBox="1"/>
          <p:nvPr>
            <p:ph idx="12" type="sldNum"/>
          </p:nvPr>
        </p:nvSpPr>
        <p:spPr>
          <a:xfrm>
            <a:off x="612647" y="6356350"/>
            <a:ext cx="1981199" cy="365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CR" sz="14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  <p:cxnSp>
        <p:nvCxnSpPr>
          <p:cNvPr id="98" name="Shape 98"/>
          <p:cNvCxnSpPr/>
          <p:nvPr/>
        </p:nvCxnSpPr>
        <p:spPr>
          <a:xfrm>
            <a:off x="457200" y="6353175"/>
            <a:ext cx="8229600" cy="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dash"/>
            <a:round/>
            <a:headEnd len="med" w="med" type="none"/>
            <a:tailEnd len="med" w="med" type="none"/>
          </a:ln>
        </p:spPr>
      </p:cxnSp>
      <p:sp>
        <p:nvSpPr>
          <p:cNvPr id="99" name="Shape 99"/>
          <p:cNvSpPr/>
          <p:nvPr/>
        </p:nvSpPr>
        <p:spPr>
          <a:xfrm rot="5400000">
            <a:off x="419099" y="6467474"/>
            <a:ext cx="190849" cy="120313"/>
          </a:xfrm>
          <a:prstGeom prst="triangle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cxnSp>
        <p:nvCxnSpPr>
          <p:cNvPr id="100" name="Shape 100"/>
          <p:cNvCxnSpPr/>
          <p:nvPr/>
        </p:nvCxnSpPr>
        <p:spPr>
          <a:xfrm rot="5400000">
            <a:off x="3629606" y="3201951"/>
            <a:ext cx="5852159" cy="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dash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ítulo y objeto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type="title"/>
          </p:nvPr>
        </p:nvSpPr>
        <p:spPr>
          <a:xfrm>
            <a:off x="457200" y="152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2"/>
              </a:buClr>
              <a:buFont typeface="Domine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26" name="Shape 26"/>
          <p:cNvSpPr txBox="1"/>
          <p:nvPr>
            <p:ph idx="10" type="dt"/>
          </p:nvPr>
        </p:nvSpPr>
        <p:spPr>
          <a:xfrm>
            <a:off x="6400800" y="6356350"/>
            <a:ext cx="2289047" cy="3657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1" type="ftr"/>
          </p:nvPr>
        </p:nvSpPr>
        <p:spPr>
          <a:xfrm>
            <a:off x="2898648" y="6356350"/>
            <a:ext cx="3505200" cy="3657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612647" y="6356350"/>
            <a:ext cx="1981199" cy="365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s-CR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  <p:sp>
        <p:nvSpPr>
          <p:cNvPr id="29" name="Shape 29"/>
          <p:cNvSpPr txBox="1"/>
          <p:nvPr>
            <p:ph idx="1" type="body"/>
          </p:nvPr>
        </p:nvSpPr>
        <p:spPr>
          <a:xfrm>
            <a:off x="457200" y="1219200"/>
            <a:ext cx="8229600" cy="4937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48844" lvl="0" marL="274320" marR="0" rtl="0" algn="l">
              <a:spcBef>
                <a:spcPts val="600"/>
              </a:spcBef>
              <a:buClr>
                <a:schemeClr val="accent1"/>
              </a:buClr>
              <a:buSzPct val="76000"/>
              <a:buFont typeface="Noto Sans Symbols"/>
              <a:buChar char="▶"/>
              <a:defRPr b="0" i="0" sz="2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170942" lvl="1" marL="548640" marR="0" rtl="0" algn="l">
              <a:spcBef>
                <a:spcPts val="500"/>
              </a:spcBef>
              <a:buClr>
                <a:schemeClr val="accent2"/>
              </a:buClr>
              <a:buSzPct val="76000"/>
              <a:buFont typeface="Noto Sans Symbols"/>
              <a:buChar char="▶"/>
              <a:defRPr b="0" i="0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142240" lvl="2" marL="822960" marR="0" rtl="0" algn="l">
              <a:spcBef>
                <a:spcPts val="500"/>
              </a:spcBef>
              <a:buClr>
                <a:srgbClr val="BABABA"/>
              </a:buClr>
              <a:buSzPct val="76000"/>
              <a:buFont typeface="Noto Sans Symbols"/>
              <a:buChar char="▶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153669" lvl="3" marL="1097280" marR="0" rtl="0" algn="l">
              <a:spcBef>
                <a:spcPts val="400"/>
              </a:spcBef>
              <a:buClr>
                <a:srgbClr val="8BA1B3"/>
              </a:buClr>
              <a:buSzPct val="70000"/>
              <a:buFont typeface="Noto Sans Symbols"/>
              <a:buChar char="◻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157480" lvl="4" marL="1371600" marR="0" rtl="0" algn="l">
              <a:spcBef>
                <a:spcPts val="300"/>
              </a:spcBef>
              <a:buClr>
                <a:schemeClr val="accent2"/>
              </a:buClr>
              <a:buSzPct val="70000"/>
              <a:buFont typeface="Noto Sans Symbols"/>
              <a:buChar char="◻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109220" lvl="5" marL="1645920" marR="0" rtl="0" algn="l">
              <a:spcBef>
                <a:spcPts val="300"/>
              </a:spcBef>
              <a:buClr>
                <a:srgbClr val="8BA1B3"/>
              </a:buClr>
              <a:buSzPct val="75000"/>
              <a:buFont typeface="Noto Sans Symbols"/>
              <a:buChar char="▶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123825" lvl="6" marL="1828800" marR="0" rtl="0" algn="l">
              <a:spcBef>
                <a:spcPts val="300"/>
              </a:spcBef>
              <a:buClr>
                <a:srgbClr val="646C8F"/>
              </a:buClr>
              <a:buSzPct val="75000"/>
              <a:buFont typeface="Noto Sans Symbols"/>
              <a:buChar char="▶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116204" lvl="7" marL="2011679" marR="0" rtl="0" algn="l">
              <a:spcBef>
                <a:spcPts val="300"/>
              </a:spcBef>
              <a:buClr>
                <a:srgbClr val="BABABA"/>
              </a:buClr>
              <a:buSzPct val="75000"/>
              <a:buFont typeface="Noto Sans Symbols"/>
              <a:buChar char="▶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130810" lvl="8" marL="2194560" marR="0" rtl="0" algn="l">
              <a:spcBef>
                <a:spcPts val="300"/>
              </a:spcBef>
              <a:buClr>
                <a:srgbClr val="9FB8CD"/>
              </a:buClr>
              <a:buSzPct val="75000"/>
              <a:buFont typeface="Noto Sans Symbols"/>
              <a:buChar char="▶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Encabezado de sección">
    <p:bg>
      <p:bgPr>
        <a:solidFill>
          <a:schemeClr val="dk2"/>
        </a:solidFill>
      </p:bgPr>
    </p:bg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>
            <a:off x="1219200" y="2971800"/>
            <a:ext cx="6858000" cy="1066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buClr>
                <a:schemeClr val="lt2"/>
              </a:buClr>
              <a:buFont typeface="Domine"/>
              <a:buNone/>
              <a:defRPr b="0" i="0" sz="3200" u="none" cap="none" strike="noStrike">
                <a:solidFill>
                  <a:schemeClr val="lt2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x="1295400" y="4267200"/>
            <a:ext cx="6781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600"/>
              </a:spcBef>
              <a:buClr>
                <a:schemeClr val="accent1"/>
              </a:buClr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81940" lvl="1" marL="548640" marR="0" rtl="0" algn="l">
              <a:spcBef>
                <a:spcPts val="500"/>
              </a:spcBef>
              <a:buClr>
                <a:schemeClr val="accent2"/>
              </a:buClr>
              <a:buFont typeface="Noto Sans Symbols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38760" lvl="2" marL="822960" marR="0" rtl="0" algn="l">
              <a:spcBef>
                <a:spcPts val="500"/>
              </a:spcBef>
              <a:buClr>
                <a:schemeClr val="dk1"/>
              </a:buClr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233680" lvl="3" marL="1097280" marR="0" rtl="0" algn="l">
              <a:spcBef>
                <a:spcPts val="400"/>
              </a:spcBef>
              <a:buClr>
                <a:srgbClr val="8BA1B3"/>
              </a:buClr>
              <a:buFont typeface="Noto Sans Symbols"/>
              <a:buNone/>
              <a:defRPr b="0" i="0" sz="14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28600" lvl="4" marL="1371600" marR="0" rtl="0" algn="l">
              <a:spcBef>
                <a:spcPts val="300"/>
              </a:spcBef>
              <a:buClr>
                <a:schemeClr val="accent2"/>
              </a:buClr>
              <a:buFont typeface="Noto Sans Symbols"/>
              <a:buNone/>
              <a:defRPr b="0" i="0" sz="14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109220" lvl="5" marL="1645920" marR="0" rtl="0" algn="l">
              <a:spcBef>
                <a:spcPts val="300"/>
              </a:spcBef>
              <a:buClr>
                <a:srgbClr val="8BA1B3"/>
              </a:buClr>
              <a:buSzPct val="75000"/>
              <a:buFont typeface="Noto Sans Symbols"/>
              <a:buChar char="▶"/>
              <a:defRPr b="0" i="0" sz="16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123825" lvl="6" marL="1828800" marR="0" rtl="0" algn="l">
              <a:spcBef>
                <a:spcPts val="300"/>
              </a:spcBef>
              <a:buClr>
                <a:srgbClr val="646C8F"/>
              </a:buClr>
              <a:buSzPct val="75000"/>
              <a:buFont typeface="Noto Sans Symbols"/>
              <a:buChar char="▶"/>
              <a:defRPr b="0" i="0" sz="14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116204" lvl="7" marL="2011679" marR="0" rtl="0" algn="l">
              <a:spcBef>
                <a:spcPts val="300"/>
              </a:spcBef>
              <a:buClr>
                <a:srgbClr val="BABABA"/>
              </a:buClr>
              <a:buSzPct val="75000"/>
              <a:buFont typeface="Noto Sans Symbols"/>
              <a:buChar char="▶"/>
              <a:defRPr b="0" i="0" sz="14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130810" lvl="8" marL="2194560" marR="0" rtl="0" algn="l">
              <a:spcBef>
                <a:spcPts val="300"/>
              </a:spcBef>
              <a:buClr>
                <a:srgbClr val="9FB8CD"/>
              </a:buClr>
              <a:buSzPct val="75000"/>
              <a:buFont typeface="Noto Sans Symbols"/>
              <a:buChar char="▶"/>
              <a:defRPr b="0" i="0" sz="12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0" type="dt"/>
          </p:nvPr>
        </p:nvSpPr>
        <p:spPr>
          <a:xfrm>
            <a:off x="6400800" y="6355080"/>
            <a:ext cx="2286000" cy="3657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400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1" type="ftr"/>
          </p:nvPr>
        </p:nvSpPr>
        <p:spPr>
          <a:xfrm>
            <a:off x="2898648" y="6355080"/>
            <a:ext cx="3474719" cy="3657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sz="1400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1069848" y="6355080"/>
            <a:ext cx="1520951" cy="365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CR" sz="1400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  <p:sp>
        <p:nvSpPr>
          <p:cNvPr id="36" name="Shape 36"/>
          <p:cNvSpPr/>
          <p:nvPr/>
        </p:nvSpPr>
        <p:spPr>
          <a:xfrm>
            <a:off x="914400" y="2819400"/>
            <a:ext cx="7315200" cy="1280159"/>
          </a:xfrm>
          <a:prstGeom prst="rect">
            <a:avLst/>
          </a:prstGeom>
          <a:noFill/>
          <a:ln cap="rnd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37" name="Shape 37"/>
          <p:cNvSpPr/>
          <p:nvPr/>
        </p:nvSpPr>
        <p:spPr>
          <a:xfrm>
            <a:off x="914400" y="2819400"/>
            <a:ext cx="228600" cy="128015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Dos objeto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x="457200" y="228600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2"/>
              </a:buClr>
              <a:buFont typeface="Domine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40" name="Shape 40"/>
          <p:cNvSpPr txBox="1"/>
          <p:nvPr>
            <p:ph idx="10" type="dt"/>
          </p:nvPr>
        </p:nvSpPr>
        <p:spPr>
          <a:xfrm>
            <a:off x="6400800" y="6356350"/>
            <a:ext cx="2289047" cy="3657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4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1" type="ftr"/>
          </p:nvPr>
        </p:nvSpPr>
        <p:spPr>
          <a:xfrm>
            <a:off x="2898648" y="6356350"/>
            <a:ext cx="3505200" cy="3657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sz="14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612647" y="6356350"/>
            <a:ext cx="1981199" cy="365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CR" sz="14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x="457200" y="1219200"/>
            <a:ext cx="4041648" cy="4937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48844" lvl="0" marL="274320" marR="0" rtl="0" algn="l">
              <a:spcBef>
                <a:spcPts val="600"/>
              </a:spcBef>
              <a:buClr>
                <a:schemeClr val="accent1"/>
              </a:buClr>
              <a:buSzPct val="76000"/>
              <a:buFont typeface="Noto Sans Symbols"/>
              <a:buChar char="▶"/>
              <a:defRPr b="0" i="0" sz="2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170942" lvl="1" marL="548640" marR="0" rtl="0" algn="l">
              <a:spcBef>
                <a:spcPts val="500"/>
              </a:spcBef>
              <a:buClr>
                <a:schemeClr val="accent2"/>
              </a:buClr>
              <a:buSzPct val="76000"/>
              <a:buFont typeface="Noto Sans Symbols"/>
              <a:buChar char="▶"/>
              <a:defRPr b="0" i="0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142240" lvl="2" marL="822960" marR="0" rtl="0" algn="l">
              <a:spcBef>
                <a:spcPts val="500"/>
              </a:spcBef>
              <a:buClr>
                <a:srgbClr val="BABABA"/>
              </a:buClr>
              <a:buSzPct val="76000"/>
              <a:buFont typeface="Noto Sans Symbols"/>
              <a:buChar char="▶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153669" lvl="3" marL="1097280" marR="0" rtl="0" algn="l">
              <a:spcBef>
                <a:spcPts val="400"/>
              </a:spcBef>
              <a:buClr>
                <a:srgbClr val="8BA1B3"/>
              </a:buClr>
              <a:buSzPct val="70000"/>
              <a:buFont typeface="Noto Sans Symbols"/>
              <a:buChar char="◻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157480" lvl="4" marL="1371600" marR="0" rtl="0" algn="l">
              <a:spcBef>
                <a:spcPts val="300"/>
              </a:spcBef>
              <a:buClr>
                <a:schemeClr val="accent2"/>
              </a:buClr>
              <a:buSzPct val="70000"/>
              <a:buFont typeface="Noto Sans Symbols"/>
              <a:buChar char="◻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109220" lvl="5" marL="1645920" marR="0" rtl="0" algn="l">
              <a:spcBef>
                <a:spcPts val="300"/>
              </a:spcBef>
              <a:buClr>
                <a:srgbClr val="8BA1B3"/>
              </a:buClr>
              <a:buSzPct val="75000"/>
              <a:buFont typeface="Noto Sans Symbols"/>
              <a:buChar char="▶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123825" lvl="6" marL="1828800" marR="0" rtl="0" algn="l">
              <a:spcBef>
                <a:spcPts val="300"/>
              </a:spcBef>
              <a:buClr>
                <a:srgbClr val="646C8F"/>
              </a:buClr>
              <a:buSzPct val="75000"/>
              <a:buFont typeface="Noto Sans Symbols"/>
              <a:buChar char="▶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116204" lvl="7" marL="2011679" marR="0" rtl="0" algn="l">
              <a:spcBef>
                <a:spcPts val="300"/>
              </a:spcBef>
              <a:buClr>
                <a:srgbClr val="BABABA"/>
              </a:buClr>
              <a:buSzPct val="75000"/>
              <a:buFont typeface="Noto Sans Symbols"/>
              <a:buChar char="▶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130810" lvl="8" marL="2194560" marR="0" rtl="0" algn="l">
              <a:spcBef>
                <a:spcPts val="300"/>
              </a:spcBef>
              <a:buClr>
                <a:srgbClr val="9FB8CD"/>
              </a:buClr>
              <a:buSzPct val="75000"/>
              <a:buFont typeface="Noto Sans Symbols"/>
              <a:buChar char="▶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2" type="body"/>
          </p:nvPr>
        </p:nvSpPr>
        <p:spPr>
          <a:xfrm>
            <a:off x="4632198" y="1216151"/>
            <a:ext cx="4041648" cy="4937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48844" lvl="0" marL="274320" marR="0" rtl="0" algn="l">
              <a:spcBef>
                <a:spcPts val="600"/>
              </a:spcBef>
              <a:buClr>
                <a:schemeClr val="accent1"/>
              </a:buClr>
              <a:buSzPct val="76000"/>
              <a:buFont typeface="Noto Sans Symbols"/>
              <a:buChar char="▶"/>
              <a:defRPr b="0" i="0" sz="2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170942" lvl="1" marL="548640" marR="0" rtl="0" algn="l">
              <a:spcBef>
                <a:spcPts val="500"/>
              </a:spcBef>
              <a:buClr>
                <a:schemeClr val="accent2"/>
              </a:buClr>
              <a:buSzPct val="76000"/>
              <a:buFont typeface="Noto Sans Symbols"/>
              <a:buChar char="▶"/>
              <a:defRPr b="0" i="0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142240" lvl="2" marL="822960" marR="0" rtl="0" algn="l">
              <a:spcBef>
                <a:spcPts val="500"/>
              </a:spcBef>
              <a:buClr>
                <a:srgbClr val="BABABA"/>
              </a:buClr>
              <a:buSzPct val="76000"/>
              <a:buFont typeface="Noto Sans Symbols"/>
              <a:buChar char="▶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153669" lvl="3" marL="1097280" marR="0" rtl="0" algn="l">
              <a:spcBef>
                <a:spcPts val="400"/>
              </a:spcBef>
              <a:buClr>
                <a:srgbClr val="8BA1B3"/>
              </a:buClr>
              <a:buSzPct val="70000"/>
              <a:buFont typeface="Noto Sans Symbols"/>
              <a:buChar char="◻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157480" lvl="4" marL="1371600" marR="0" rtl="0" algn="l">
              <a:spcBef>
                <a:spcPts val="300"/>
              </a:spcBef>
              <a:buClr>
                <a:schemeClr val="accent2"/>
              </a:buClr>
              <a:buSzPct val="70000"/>
              <a:buFont typeface="Noto Sans Symbols"/>
              <a:buChar char="◻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109220" lvl="5" marL="1645920" marR="0" rtl="0" algn="l">
              <a:spcBef>
                <a:spcPts val="300"/>
              </a:spcBef>
              <a:buClr>
                <a:srgbClr val="8BA1B3"/>
              </a:buClr>
              <a:buSzPct val="75000"/>
              <a:buFont typeface="Noto Sans Symbols"/>
              <a:buChar char="▶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123825" lvl="6" marL="1828800" marR="0" rtl="0" algn="l">
              <a:spcBef>
                <a:spcPts val="300"/>
              </a:spcBef>
              <a:buClr>
                <a:srgbClr val="646C8F"/>
              </a:buClr>
              <a:buSzPct val="75000"/>
              <a:buFont typeface="Noto Sans Symbols"/>
              <a:buChar char="▶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116204" lvl="7" marL="2011679" marR="0" rtl="0" algn="l">
              <a:spcBef>
                <a:spcPts val="300"/>
              </a:spcBef>
              <a:buClr>
                <a:srgbClr val="BABABA"/>
              </a:buClr>
              <a:buSzPct val="75000"/>
              <a:buFont typeface="Noto Sans Symbols"/>
              <a:buChar char="▶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130810" lvl="8" marL="2194560" marR="0" rtl="0" algn="l">
              <a:spcBef>
                <a:spcPts val="300"/>
              </a:spcBef>
              <a:buClr>
                <a:srgbClr val="9FB8CD"/>
              </a:buClr>
              <a:buSzPct val="75000"/>
              <a:buFont typeface="Noto Sans Symbols"/>
              <a:buChar char="▶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ació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type="title"/>
          </p:nvPr>
        </p:nvSpPr>
        <p:spPr>
          <a:xfrm>
            <a:off x="457200" y="228600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2"/>
              </a:buClr>
              <a:buFont typeface="Domine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x="457200" y="1285875"/>
            <a:ext cx="4040187" cy="6857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600"/>
              </a:spcBef>
              <a:buClr>
                <a:schemeClr val="accent1"/>
              </a:buClr>
              <a:buFont typeface="Noto Sans Symbols"/>
              <a:buNone/>
              <a:defRPr b="1" i="0" sz="2400" u="none" cap="none" strike="noStrike">
                <a:solidFill>
                  <a:schemeClr val="accent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81940" lvl="1" marL="548640" marR="0" rtl="0" algn="l">
              <a:spcBef>
                <a:spcPts val="500"/>
              </a:spcBef>
              <a:buClr>
                <a:schemeClr val="accent2"/>
              </a:buClr>
              <a:buFont typeface="Noto Sans Symbols"/>
              <a:buNone/>
              <a:defRPr b="1" i="0" sz="20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38760" lvl="2" marL="822960" marR="0" rtl="0" algn="l">
              <a:spcBef>
                <a:spcPts val="500"/>
              </a:spcBef>
              <a:buClr>
                <a:srgbClr val="BABABA"/>
              </a:buClr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233680" lvl="3" marL="1097280" marR="0" rtl="0" algn="l">
              <a:spcBef>
                <a:spcPts val="400"/>
              </a:spcBef>
              <a:buClr>
                <a:srgbClr val="8BA1B3"/>
              </a:buClr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28600" lvl="4" marL="1371600" marR="0" rtl="0" algn="l">
              <a:spcBef>
                <a:spcPts val="300"/>
              </a:spcBef>
              <a:buClr>
                <a:schemeClr val="accent2"/>
              </a:buClr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109220" lvl="5" marL="1645920" marR="0" rtl="0" algn="l">
              <a:spcBef>
                <a:spcPts val="300"/>
              </a:spcBef>
              <a:buClr>
                <a:srgbClr val="8BA1B3"/>
              </a:buClr>
              <a:buSzPct val="75000"/>
              <a:buFont typeface="Noto Sans Symbols"/>
              <a:buChar char="▶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123825" lvl="6" marL="1828800" marR="0" rtl="0" algn="l">
              <a:spcBef>
                <a:spcPts val="300"/>
              </a:spcBef>
              <a:buClr>
                <a:srgbClr val="646C8F"/>
              </a:buClr>
              <a:buSzPct val="75000"/>
              <a:buFont typeface="Noto Sans Symbols"/>
              <a:buChar char="▶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116204" lvl="7" marL="2011679" marR="0" rtl="0" algn="l">
              <a:spcBef>
                <a:spcPts val="300"/>
              </a:spcBef>
              <a:buClr>
                <a:srgbClr val="BABABA"/>
              </a:buClr>
              <a:buSzPct val="75000"/>
              <a:buFont typeface="Noto Sans Symbols"/>
              <a:buChar char="▶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130810" lvl="8" marL="2194560" marR="0" rtl="0" algn="l">
              <a:spcBef>
                <a:spcPts val="300"/>
              </a:spcBef>
              <a:buClr>
                <a:srgbClr val="9FB8CD"/>
              </a:buClr>
              <a:buSzPct val="75000"/>
              <a:buFont typeface="Noto Sans Symbols"/>
              <a:buChar char="▶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2" type="body"/>
          </p:nvPr>
        </p:nvSpPr>
        <p:spPr>
          <a:xfrm>
            <a:off x="4648200" y="1295400"/>
            <a:ext cx="4041774" cy="6857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600"/>
              </a:spcBef>
              <a:buClr>
                <a:schemeClr val="accent1"/>
              </a:buClr>
              <a:buFont typeface="Noto Sans Symbols"/>
              <a:buNone/>
              <a:defRPr b="1" i="0" sz="2400" u="none" cap="none" strike="noStrike">
                <a:solidFill>
                  <a:schemeClr val="accent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81940" lvl="1" marL="548640" marR="0" rtl="0" algn="l">
              <a:spcBef>
                <a:spcPts val="500"/>
              </a:spcBef>
              <a:buClr>
                <a:schemeClr val="accent2"/>
              </a:buClr>
              <a:buFont typeface="Noto Sans Symbols"/>
              <a:buNone/>
              <a:defRPr b="1" i="0" sz="20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38760" lvl="2" marL="822960" marR="0" rtl="0" algn="l">
              <a:spcBef>
                <a:spcPts val="500"/>
              </a:spcBef>
              <a:buClr>
                <a:srgbClr val="BABABA"/>
              </a:buClr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233680" lvl="3" marL="1097280" marR="0" rtl="0" algn="l">
              <a:spcBef>
                <a:spcPts val="400"/>
              </a:spcBef>
              <a:buClr>
                <a:srgbClr val="8BA1B3"/>
              </a:buClr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28600" lvl="4" marL="1371600" marR="0" rtl="0" algn="l">
              <a:spcBef>
                <a:spcPts val="300"/>
              </a:spcBef>
              <a:buClr>
                <a:schemeClr val="accent2"/>
              </a:buClr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109220" lvl="5" marL="1645920" marR="0" rtl="0" algn="l">
              <a:spcBef>
                <a:spcPts val="300"/>
              </a:spcBef>
              <a:buClr>
                <a:srgbClr val="8BA1B3"/>
              </a:buClr>
              <a:buSzPct val="75000"/>
              <a:buFont typeface="Noto Sans Symbols"/>
              <a:buChar char="▶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123825" lvl="6" marL="1828800" marR="0" rtl="0" algn="l">
              <a:spcBef>
                <a:spcPts val="300"/>
              </a:spcBef>
              <a:buClr>
                <a:srgbClr val="646C8F"/>
              </a:buClr>
              <a:buSzPct val="75000"/>
              <a:buFont typeface="Noto Sans Symbols"/>
              <a:buChar char="▶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116204" lvl="7" marL="2011679" marR="0" rtl="0" algn="l">
              <a:spcBef>
                <a:spcPts val="300"/>
              </a:spcBef>
              <a:buClr>
                <a:srgbClr val="BABABA"/>
              </a:buClr>
              <a:buSzPct val="75000"/>
              <a:buFont typeface="Noto Sans Symbols"/>
              <a:buChar char="▶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130810" lvl="8" marL="2194560" marR="0" rtl="0" algn="l">
              <a:spcBef>
                <a:spcPts val="300"/>
              </a:spcBef>
              <a:buClr>
                <a:srgbClr val="9FB8CD"/>
              </a:buClr>
              <a:buSzPct val="75000"/>
              <a:buFont typeface="Noto Sans Symbols"/>
              <a:buChar char="▶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0" type="dt"/>
          </p:nvPr>
        </p:nvSpPr>
        <p:spPr>
          <a:xfrm>
            <a:off x="6400800" y="6356350"/>
            <a:ext cx="2289047" cy="3657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4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11" type="ftr"/>
          </p:nvPr>
        </p:nvSpPr>
        <p:spPr>
          <a:xfrm>
            <a:off x="2898648" y="6356350"/>
            <a:ext cx="3505200" cy="3657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sz="14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612647" y="6356350"/>
            <a:ext cx="1981199" cy="365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CR" sz="14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  <p:sp>
        <p:nvSpPr>
          <p:cNvPr id="52" name="Shape 52"/>
          <p:cNvSpPr txBox="1"/>
          <p:nvPr>
            <p:ph idx="3" type="body"/>
          </p:nvPr>
        </p:nvSpPr>
        <p:spPr>
          <a:xfrm>
            <a:off x="457200" y="2133600"/>
            <a:ext cx="4038599" cy="4038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48844" lvl="0" marL="274320" marR="0" rtl="0" algn="l">
              <a:spcBef>
                <a:spcPts val="600"/>
              </a:spcBef>
              <a:buClr>
                <a:schemeClr val="accent1"/>
              </a:buClr>
              <a:buSzPct val="76000"/>
              <a:buFont typeface="Noto Sans Symbols"/>
              <a:buChar char="▶"/>
              <a:defRPr b="0" i="0" sz="2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170942" lvl="1" marL="548640" marR="0" rtl="0" algn="l">
              <a:spcBef>
                <a:spcPts val="500"/>
              </a:spcBef>
              <a:buClr>
                <a:schemeClr val="accent2"/>
              </a:buClr>
              <a:buSzPct val="76000"/>
              <a:buFont typeface="Noto Sans Symbols"/>
              <a:buChar char="▶"/>
              <a:defRPr b="0" i="0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142240" lvl="2" marL="822960" marR="0" rtl="0" algn="l">
              <a:spcBef>
                <a:spcPts val="500"/>
              </a:spcBef>
              <a:buClr>
                <a:srgbClr val="BABABA"/>
              </a:buClr>
              <a:buSzPct val="76000"/>
              <a:buFont typeface="Noto Sans Symbols"/>
              <a:buChar char="▶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153669" lvl="3" marL="1097280" marR="0" rtl="0" algn="l">
              <a:spcBef>
                <a:spcPts val="400"/>
              </a:spcBef>
              <a:buClr>
                <a:srgbClr val="8BA1B3"/>
              </a:buClr>
              <a:buSzPct val="70000"/>
              <a:buFont typeface="Noto Sans Symbols"/>
              <a:buChar char="◻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157480" lvl="4" marL="1371600" marR="0" rtl="0" algn="l">
              <a:spcBef>
                <a:spcPts val="300"/>
              </a:spcBef>
              <a:buClr>
                <a:schemeClr val="accent2"/>
              </a:buClr>
              <a:buSzPct val="70000"/>
              <a:buFont typeface="Noto Sans Symbols"/>
              <a:buChar char="◻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109220" lvl="5" marL="1645920" marR="0" rtl="0" algn="l">
              <a:spcBef>
                <a:spcPts val="300"/>
              </a:spcBef>
              <a:buClr>
                <a:srgbClr val="8BA1B3"/>
              </a:buClr>
              <a:buSzPct val="75000"/>
              <a:buFont typeface="Noto Sans Symbols"/>
              <a:buChar char="▶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123825" lvl="6" marL="1828800" marR="0" rtl="0" algn="l">
              <a:spcBef>
                <a:spcPts val="300"/>
              </a:spcBef>
              <a:buClr>
                <a:srgbClr val="646C8F"/>
              </a:buClr>
              <a:buSzPct val="75000"/>
              <a:buFont typeface="Noto Sans Symbols"/>
              <a:buChar char="▶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116204" lvl="7" marL="2011679" marR="0" rtl="0" algn="l">
              <a:spcBef>
                <a:spcPts val="300"/>
              </a:spcBef>
              <a:buClr>
                <a:srgbClr val="BABABA"/>
              </a:buClr>
              <a:buSzPct val="75000"/>
              <a:buFont typeface="Noto Sans Symbols"/>
              <a:buChar char="▶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130810" lvl="8" marL="2194560" marR="0" rtl="0" algn="l">
              <a:spcBef>
                <a:spcPts val="300"/>
              </a:spcBef>
              <a:buClr>
                <a:srgbClr val="9FB8CD"/>
              </a:buClr>
              <a:buSzPct val="75000"/>
              <a:buFont typeface="Noto Sans Symbols"/>
              <a:buChar char="▶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4" type="body"/>
          </p:nvPr>
        </p:nvSpPr>
        <p:spPr>
          <a:xfrm>
            <a:off x="4648200" y="2133600"/>
            <a:ext cx="4038599" cy="4038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48844" lvl="0" marL="274320" marR="0" rtl="0" algn="l">
              <a:spcBef>
                <a:spcPts val="600"/>
              </a:spcBef>
              <a:buClr>
                <a:schemeClr val="accent1"/>
              </a:buClr>
              <a:buSzPct val="76000"/>
              <a:buFont typeface="Noto Sans Symbols"/>
              <a:buChar char="▶"/>
              <a:defRPr b="0" i="0" sz="2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170942" lvl="1" marL="548640" marR="0" rtl="0" algn="l">
              <a:spcBef>
                <a:spcPts val="500"/>
              </a:spcBef>
              <a:buClr>
                <a:schemeClr val="accent2"/>
              </a:buClr>
              <a:buSzPct val="76000"/>
              <a:buFont typeface="Noto Sans Symbols"/>
              <a:buChar char="▶"/>
              <a:defRPr b="0" i="0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142240" lvl="2" marL="822960" marR="0" rtl="0" algn="l">
              <a:spcBef>
                <a:spcPts val="500"/>
              </a:spcBef>
              <a:buClr>
                <a:srgbClr val="BABABA"/>
              </a:buClr>
              <a:buSzPct val="76000"/>
              <a:buFont typeface="Noto Sans Symbols"/>
              <a:buChar char="▶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153669" lvl="3" marL="1097280" marR="0" rtl="0" algn="l">
              <a:spcBef>
                <a:spcPts val="400"/>
              </a:spcBef>
              <a:buClr>
                <a:srgbClr val="8BA1B3"/>
              </a:buClr>
              <a:buSzPct val="70000"/>
              <a:buFont typeface="Noto Sans Symbols"/>
              <a:buChar char="◻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157480" lvl="4" marL="1371600" marR="0" rtl="0" algn="l">
              <a:spcBef>
                <a:spcPts val="300"/>
              </a:spcBef>
              <a:buClr>
                <a:schemeClr val="accent2"/>
              </a:buClr>
              <a:buSzPct val="70000"/>
              <a:buFont typeface="Noto Sans Symbols"/>
              <a:buChar char="◻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109220" lvl="5" marL="1645920" marR="0" rtl="0" algn="l">
              <a:spcBef>
                <a:spcPts val="300"/>
              </a:spcBef>
              <a:buClr>
                <a:srgbClr val="8BA1B3"/>
              </a:buClr>
              <a:buSzPct val="75000"/>
              <a:buFont typeface="Noto Sans Symbols"/>
              <a:buChar char="▶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123825" lvl="6" marL="1828800" marR="0" rtl="0" algn="l">
              <a:spcBef>
                <a:spcPts val="300"/>
              </a:spcBef>
              <a:buClr>
                <a:srgbClr val="646C8F"/>
              </a:buClr>
              <a:buSzPct val="75000"/>
              <a:buFont typeface="Noto Sans Symbols"/>
              <a:buChar char="▶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116204" lvl="7" marL="2011679" marR="0" rtl="0" algn="l">
              <a:spcBef>
                <a:spcPts val="300"/>
              </a:spcBef>
              <a:buClr>
                <a:srgbClr val="BABABA"/>
              </a:buClr>
              <a:buSzPct val="75000"/>
              <a:buFont typeface="Noto Sans Symbols"/>
              <a:buChar char="▶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130810" lvl="8" marL="2194560" marR="0" rtl="0" algn="l">
              <a:spcBef>
                <a:spcPts val="300"/>
              </a:spcBef>
              <a:buClr>
                <a:srgbClr val="9FB8CD"/>
              </a:buClr>
              <a:buSzPct val="75000"/>
              <a:buFont typeface="Noto Sans Symbols"/>
              <a:buChar char="▶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Sólo el título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type="title"/>
          </p:nvPr>
        </p:nvSpPr>
        <p:spPr>
          <a:xfrm>
            <a:off x="457200" y="228600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2"/>
              </a:buClr>
              <a:buFont typeface="Domine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56" name="Shape 56"/>
          <p:cNvSpPr txBox="1"/>
          <p:nvPr>
            <p:ph idx="10" type="dt"/>
          </p:nvPr>
        </p:nvSpPr>
        <p:spPr>
          <a:xfrm>
            <a:off x="6400800" y="6356350"/>
            <a:ext cx="2289047" cy="3657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4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11" type="ftr"/>
          </p:nvPr>
        </p:nvSpPr>
        <p:spPr>
          <a:xfrm>
            <a:off x="2898648" y="6356350"/>
            <a:ext cx="3505200" cy="3657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sz="14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2" type="sldNum"/>
          </p:nvPr>
        </p:nvSpPr>
        <p:spPr>
          <a:xfrm>
            <a:off x="612647" y="6356350"/>
            <a:ext cx="1981199" cy="365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CR" sz="14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  <p:sp>
        <p:nvSpPr>
          <p:cNvPr id="59" name="Shape 59"/>
          <p:cNvSpPr/>
          <p:nvPr/>
        </p:nvSpPr>
        <p:spPr>
          <a:xfrm rot="5400000">
            <a:off x="419099" y="6467474"/>
            <a:ext cx="190849" cy="120313"/>
          </a:xfrm>
          <a:prstGeom prst="triangle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En blanco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idx="10" type="dt"/>
          </p:nvPr>
        </p:nvSpPr>
        <p:spPr>
          <a:xfrm>
            <a:off x="6400800" y="6356350"/>
            <a:ext cx="2289047" cy="3657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4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11" type="ftr"/>
          </p:nvPr>
        </p:nvSpPr>
        <p:spPr>
          <a:xfrm>
            <a:off x="2898648" y="6356350"/>
            <a:ext cx="3505200" cy="3657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sz="14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3" name="Shape 63"/>
          <p:cNvSpPr txBox="1"/>
          <p:nvPr>
            <p:ph idx="12" type="sldNum"/>
          </p:nvPr>
        </p:nvSpPr>
        <p:spPr>
          <a:xfrm>
            <a:off x="612647" y="6356350"/>
            <a:ext cx="1981199" cy="365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CR" sz="14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  <p:cxnSp>
        <p:nvCxnSpPr>
          <p:cNvPr id="64" name="Shape 64"/>
          <p:cNvCxnSpPr/>
          <p:nvPr/>
        </p:nvCxnSpPr>
        <p:spPr>
          <a:xfrm>
            <a:off x="457200" y="6353175"/>
            <a:ext cx="8229600" cy="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dash"/>
            <a:round/>
            <a:headEnd len="med" w="med" type="none"/>
            <a:tailEnd len="med" w="med" type="none"/>
          </a:ln>
        </p:spPr>
      </p:cxnSp>
      <p:sp>
        <p:nvSpPr>
          <p:cNvPr id="65" name="Shape 65"/>
          <p:cNvSpPr/>
          <p:nvPr/>
        </p:nvSpPr>
        <p:spPr>
          <a:xfrm rot="5400000">
            <a:off x="419099" y="6467474"/>
            <a:ext cx="190849" cy="120313"/>
          </a:xfrm>
          <a:prstGeom prst="triangle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ido con título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type="title"/>
          </p:nvPr>
        </p:nvSpPr>
        <p:spPr>
          <a:xfrm>
            <a:off x="6324600" y="304800"/>
            <a:ext cx="2514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2"/>
              </a:buClr>
              <a:buFont typeface="Cabin"/>
              <a:buNone/>
              <a:defRPr b="1" i="0" sz="20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6324600" y="1219200"/>
            <a:ext cx="2514599" cy="48434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37500"/>
              </a:lnSpc>
              <a:spcBef>
                <a:spcPts val="600"/>
              </a:spcBef>
              <a:spcAft>
                <a:spcPts val="1000"/>
              </a:spcAft>
              <a:buClr>
                <a:schemeClr val="accent1"/>
              </a:buClr>
              <a:buFont typeface="Noto Sans Symbols"/>
              <a:buNone/>
              <a:defRPr b="0" i="0" sz="16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81940" lvl="1" marL="548640" marR="0" rtl="0" algn="l">
              <a:spcBef>
                <a:spcPts val="500"/>
              </a:spcBef>
              <a:buClr>
                <a:schemeClr val="accent2"/>
              </a:buClr>
              <a:buFont typeface="Noto Sans Symbols"/>
              <a:buNone/>
              <a:defRPr b="0" i="0" sz="12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38760" lvl="2" marL="822960" marR="0" rtl="0" algn="l">
              <a:spcBef>
                <a:spcPts val="500"/>
              </a:spcBef>
              <a:buClr>
                <a:srgbClr val="BABABA"/>
              </a:buClr>
              <a:buFont typeface="Noto Sans Symbols"/>
              <a:buNone/>
              <a:defRPr b="0" i="0" sz="1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233680" lvl="3" marL="1097280" marR="0" rtl="0" algn="l">
              <a:spcBef>
                <a:spcPts val="400"/>
              </a:spcBef>
              <a:buClr>
                <a:srgbClr val="8BA1B3"/>
              </a:buClr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28600" lvl="4" marL="1371600" marR="0" rtl="0" algn="l">
              <a:spcBef>
                <a:spcPts val="300"/>
              </a:spcBef>
              <a:buClr>
                <a:schemeClr val="accent2"/>
              </a:buClr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109220" lvl="5" marL="1645920" marR="0" rtl="0" algn="l">
              <a:spcBef>
                <a:spcPts val="300"/>
              </a:spcBef>
              <a:buClr>
                <a:srgbClr val="8BA1B3"/>
              </a:buClr>
              <a:buSzPct val="75000"/>
              <a:buFont typeface="Noto Sans Symbols"/>
              <a:buChar char="▶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123825" lvl="6" marL="1828800" marR="0" rtl="0" algn="l">
              <a:spcBef>
                <a:spcPts val="300"/>
              </a:spcBef>
              <a:buClr>
                <a:srgbClr val="646C8F"/>
              </a:buClr>
              <a:buSzPct val="75000"/>
              <a:buFont typeface="Noto Sans Symbols"/>
              <a:buChar char="▶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116204" lvl="7" marL="2011679" marR="0" rtl="0" algn="l">
              <a:spcBef>
                <a:spcPts val="300"/>
              </a:spcBef>
              <a:buClr>
                <a:srgbClr val="BABABA"/>
              </a:buClr>
              <a:buSzPct val="75000"/>
              <a:buFont typeface="Noto Sans Symbols"/>
              <a:buChar char="▶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130810" lvl="8" marL="2194560" marR="0" rtl="0" algn="l">
              <a:spcBef>
                <a:spcPts val="300"/>
              </a:spcBef>
              <a:buClr>
                <a:srgbClr val="9FB8CD"/>
              </a:buClr>
              <a:buSzPct val="75000"/>
              <a:buFont typeface="Noto Sans Symbols"/>
              <a:buChar char="▶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0" type="dt"/>
          </p:nvPr>
        </p:nvSpPr>
        <p:spPr>
          <a:xfrm>
            <a:off x="6400800" y="6356350"/>
            <a:ext cx="2289047" cy="3657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4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1" type="ftr"/>
          </p:nvPr>
        </p:nvSpPr>
        <p:spPr>
          <a:xfrm>
            <a:off x="2898648" y="6356350"/>
            <a:ext cx="3505200" cy="3657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sz="14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2" type="sldNum"/>
          </p:nvPr>
        </p:nvSpPr>
        <p:spPr>
          <a:xfrm>
            <a:off x="612647" y="6356350"/>
            <a:ext cx="1981199" cy="365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CR" sz="14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  <p:cxnSp>
        <p:nvCxnSpPr>
          <p:cNvPr id="72" name="Shape 72"/>
          <p:cNvCxnSpPr/>
          <p:nvPr/>
        </p:nvCxnSpPr>
        <p:spPr>
          <a:xfrm>
            <a:off x="457200" y="6353175"/>
            <a:ext cx="8229600" cy="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73" name="Shape 73"/>
          <p:cNvCxnSpPr/>
          <p:nvPr/>
        </p:nvCxnSpPr>
        <p:spPr>
          <a:xfrm rot="5400000">
            <a:off x="3160645" y="3324224"/>
            <a:ext cx="6035039" cy="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dash"/>
            <a:round/>
            <a:headEnd len="med" w="med" type="none"/>
            <a:tailEnd len="med" w="med" type="none"/>
          </a:ln>
        </p:spPr>
      </p:cxnSp>
      <p:sp>
        <p:nvSpPr>
          <p:cNvPr id="74" name="Shape 74"/>
          <p:cNvSpPr/>
          <p:nvPr/>
        </p:nvSpPr>
        <p:spPr>
          <a:xfrm rot="5400000">
            <a:off x="419099" y="6467474"/>
            <a:ext cx="190849" cy="120313"/>
          </a:xfrm>
          <a:prstGeom prst="triangle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75" name="Shape 75"/>
          <p:cNvSpPr txBox="1"/>
          <p:nvPr>
            <p:ph idx="2" type="body"/>
          </p:nvPr>
        </p:nvSpPr>
        <p:spPr>
          <a:xfrm>
            <a:off x="304800" y="304800"/>
            <a:ext cx="5714999" cy="5714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48844" lvl="0" marL="274320" marR="0" rtl="0" algn="l">
              <a:spcBef>
                <a:spcPts val="600"/>
              </a:spcBef>
              <a:buClr>
                <a:schemeClr val="accent1"/>
              </a:buClr>
              <a:buSzPct val="76000"/>
              <a:buFont typeface="Noto Sans Symbols"/>
              <a:buChar char="▶"/>
              <a:defRPr b="0" i="0" sz="2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170942" lvl="1" marL="548640" marR="0" rtl="0" algn="l">
              <a:spcBef>
                <a:spcPts val="500"/>
              </a:spcBef>
              <a:buClr>
                <a:schemeClr val="accent2"/>
              </a:buClr>
              <a:buSzPct val="76000"/>
              <a:buFont typeface="Noto Sans Symbols"/>
              <a:buChar char="▶"/>
              <a:defRPr b="0" i="0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142240" lvl="2" marL="822960" marR="0" rtl="0" algn="l">
              <a:spcBef>
                <a:spcPts val="500"/>
              </a:spcBef>
              <a:buClr>
                <a:srgbClr val="BABABA"/>
              </a:buClr>
              <a:buSzPct val="76000"/>
              <a:buFont typeface="Noto Sans Symbols"/>
              <a:buChar char="▶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153669" lvl="3" marL="1097280" marR="0" rtl="0" algn="l">
              <a:spcBef>
                <a:spcPts val="400"/>
              </a:spcBef>
              <a:buClr>
                <a:srgbClr val="8BA1B3"/>
              </a:buClr>
              <a:buSzPct val="70000"/>
              <a:buFont typeface="Noto Sans Symbols"/>
              <a:buChar char="◻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157480" lvl="4" marL="1371600" marR="0" rtl="0" algn="l">
              <a:spcBef>
                <a:spcPts val="300"/>
              </a:spcBef>
              <a:buClr>
                <a:schemeClr val="accent2"/>
              </a:buClr>
              <a:buSzPct val="70000"/>
              <a:buFont typeface="Noto Sans Symbols"/>
              <a:buChar char="◻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109220" lvl="5" marL="1645920" marR="0" rtl="0" algn="l">
              <a:spcBef>
                <a:spcPts val="300"/>
              </a:spcBef>
              <a:buClr>
                <a:srgbClr val="8BA1B3"/>
              </a:buClr>
              <a:buSzPct val="75000"/>
              <a:buFont typeface="Noto Sans Symbols"/>
              <a:buChar char="▶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123825" lvl="6" marL="1828800" marR="0" rtl="0" algn="l">
              <a:spcBef>
                <a:spcPts val="300"/>
              </a:spcBef>
              <a:buClr>
                <a:srgbClr val="646C8F"/>
              </a:buClr>
              <a:buSzPct val="75000"/>
              <a:buFont typeface="Noto Sans Symbols"/>
              <a:buChar char="▶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116204" lvl="7" marL="2011679" marR="0" rtl="0" algn="l">
              <a:spcBef>
                <a:spcPts val="300"/>
              </a:spcBef>
              <a:buClr>
                <a:srgbClr val="BABABA"/>
              </a:buClr>
              <a:buSzPct val="75000"/>
              <a:buFont typeface="Noto Sans Symbols"/>
              <a:buChar char="▶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130810" lvl="8" marL="2194560" marR="0" rtl="0" algn="l">
              <a:spcBef>
                <a:spcPts val="300"/>
              </a:spcBef>
              <a:buClr>
                <a:srgbClr val="9FB8CD"/>
              </a:buClr>
              <a:buSzPct val="75000"/>
              <a:buFont typeface="Noto Sans Symbols"/>
              <a:buChar char="▶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Imagen con título">
    <p:bg>
      <p:bgPr>
        <a:solidFill>
          <a:schemeClr val="dk2"/>
        </a:solidFill>
      </p:bgPr>
    </p:bg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x="457200" y="500856"/>
            <a:ext cx="8229600" cy="674687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Clr>
                <a:schemeClr val="lt1"/>
              </a:buClr>
              <a:buFont typeface="Domine"/>
              <a:buNone/>
              <a:defRPr b="0" i="0" sz="2000" u="none" cap="none" strike="noStrike">
                <a:solidFill>
                  <a:schemeClr val="lt1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8" name="Shape 78"/>
          <p:cNvSpPr/>
          <p:nvPr>
            <p:ph idx="2" type="pic"/>
          </p:nvPr>
        </p:nvSpPr>
        <p:spPr>
          <a:xfrm>
            <a:off x="457200" y="1905000"/>
            <a:ext cx="8229600" cy="4270248"/>
          </a:xfrm>
          <a:prstGeom prst="rect">
            <a:avLst/>
          </a:prstGeom>
          <a:solidFill>
            <a:srgbClr val="BABABA"/>
          </a:solidFill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600"/>
              </a:spcBef>
              <a:buClr>
                <a:schemeClr val="accent1"/>
              </a:buClr>
              <a:buFont typeface="Noto Sans Symbols"/>
              <a:buNone/>
              <a:defRPr b="0" i="0" sz="32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170942" lvl="1" marL="548640" marR="0" rtl="0" algn="l">
              <a:spcBef>
                <a:spcPts val="500"/>
              </a:spcBef>
              <a:buClr>
                <a:schemeClr val="accent2"/>
              </a:buClr>
              <a:buSzPct val="76000"/>
              <a:buFont typeface="Noto Sans Symbols"/>
              <a:buChar char="▶"/>
              <a:defRPr b="0" i="0" sz="23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142240" lvl="2" marL="822960" marR="0" rtl="0" algn="l">
              <a:spcBef>
                <a:spcPts val="500"/>
              </a:spcBef>
              <a:buClr>
                <a:schemeClr val="dk1"/>
              </a:buClr>
              <a:buSzPct val="76000"/>
              <a:buFont typeface="Noto Sans Symbols"/>
              <a:buChar char="▶"/>
              <a:defRPr b="0" i="0" sz="20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153669" lvl="3" marL="1097280" marR="0" rtl="0" algn="l">
              <a:spcBef>
                <a:spcPts val="400"/>
              </a:spcBef>
              <a:buClr>
                <a:srgbClr val="8BA1B3"/>
              </a:buClr>
              <a:buSzPct val="70000"/>
              <a:buFont typeface="Noto Sans Symbols"/>
              <a:buChar char="◻"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157480" lvl="4" marL="1371600" marR="0" rtl="0" algn="l">
              <a:spcBef>
                <a:spcPts val="300"/>
              </a:spcBef>
              <a:buClr>
                <a:schemeClr val="accent2"/>
              </a:buClr>
              <a:buSzPct val="70000"/>
              <a:buFont typeface="Noto Sans Symbols"/>
              <a:buChar char="◻"/>
              <a:defRPr b="0" i="0" sz="16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109220" lvl="5" marL="1645920" marR="0" rtl="0" algn="l">
              <a:spcBef>
                <a:spcPts val="300"/>
              </a:spcBef>
              <a:buClr>
                <a:srgbClr val="8BA1B3"/>
              </a:buClr>
              <a:buSzPct val="75000"/>
              <a:buFont typeface="Noto Sans Symbols"/>
              <a:buChar char="▶"/>
              <a:defRPr b="0" i="0" sz="16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123825" lvl="6" marL="1828800" marR="0" rtl="0" algn="l">
              <a:spcBef>
                <a:spcPts val="300"/>
              </a:spcBef>
              <a:buClr>
                <a:srgbClr val="646C8F"/>
              </a:buClr>
              <a:buSzPct val="75000"/>
              <a:buFont typeface="Noto Sans Symbols"/>
              <a:buChar char="▶"/>
              <a:defRPr b="0" i="0" sz="14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116204" lvl="7" marL="2011679" marR="0" rtl="0" algn="l">
              <a:spcBef>
                <a:spcPts val="300"/>
              </a:spcBef>
              <a:buClr>
                <a:srgbClr val="BABABA"/>
              </a:buClr>
              <a:buSzPct val="75000"/>
              <a:buFont typeface="Noto Sans Symbols"/>
              <a:buChar char="▶"/>
              <a:defRPr b="0" i="0" sz="14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130810" lvl="8" marL="2194560" marR="0" rtl="0" algn="l">
              <a:spcBef>
                <a:spcPts val="300"/>
              </a:spcBef>
              <a:buClr>
                <a:srgbClr val="9FB8CD"/>
              </a:buClr>
              <a:buSzPct val="75000"/>
              <a:buFont typeface="Noto Sans Symbols"/>
              <a:buChar char="▶"/>
              <a:defRPr b="0" i="0" sz="12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457200" y="1219200"/>
            <a:ext cx="8229600" cy="5333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600"/>
              </a:spcBef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24028" lvl="1" marL="548640" marR="0" rtl="0" algn="l">
              <a:spcBef>
                <a:spcPts val="500"/>
              </a:spcBef>
              <a:buClr>
                <a:schemeClr val="accent2"/>
              </a:buClr>
              <a:buSzPct val="76000"/>
              <a:buFont typeface="Noto Sans Symbols"/>
              <a:buChar char="▶"/>
              <a:defRPr b="0" i="0" sz="12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190500" lvl="2" marL="822960" marR="0" rtl="0" algn="l">
              <a:spcBef>
                <a:spcPts val="500"/>
              </a:spcBef>
              <a:buClr>
                <a:schemeClr val="dk1"/>
              </a:buClr>
              <a:buSzPct val="76000"/>
              <a:buFont typeface="Noto Sans Symbols"/>
              <a:buChar char="▶"/>
              <a:defRPr b="0" i="0" sz="10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193675" lvl="3" marL="1097280" marR="0" rtl="0" algn="l">
              <a:spcBef>
                <a:spcPts val="400"/>
              </a:spcBef>
              <a:buClr>
                <a:srgbClr val="8BA1B3"/>
              </a:buClr>
              <a:buSzPct val="70000"/>
              <a:buFont typeface="Noto Sans Symbols"/>
              <a:buChar char="◻"/>
              <a:defRPr b="0" i="0" sz="9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188594" lvl="4" marL="1371600" marR="0" rtl="0" algn="l">
              <a:spcBef>
                <a:spcPts val="300"/>
              </a:spcBef>
              <a:buClr>
                <a:schemeClr val="accent2"/>
              </a:buClr>
              <a:buSzPct val="70000"/>
              <a:buFont typeface="Noto Sans Symbols"/>
              <a:buChar char="◻"/>
              <a:defRPr b="0" i="0" sz="9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109220" lvl="5" marL="1645920" marR="0" rtl="0" algn="l">
              <a:spcBef>
                <a:spcPts val="300"/>
              </a:spcBef>
              <a:buClr>
                <a:srgbClr val="8BA1B3"/>
              </a:buClr>
              <a:buSzPct val="75000"/>
              <a:buFont typeface="Noto Sans Symbols"/>
              <a:buChar char="▶"/>
              <a:defRPr b="0" i="0" sz="16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123825" lvl="6" marL="1828800" marR="0" rtl="0" algn="l">
              <a:spcBef>
                <a:spcPts val="300"/>
              </a:spcBef>
              <a:buClr>
                <a:srgbClr val="646C8F"/>
              </a:buClr>
              <a:buSzPct val="75000"/>
              <a:buFont typeface="Noto Sans Symbols"/>
              <a:buChar char="▶"/>
              <a:defRPr b="0" i="0" sz="14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116204" lvl="7" marL="2011679" marR="0" rtl="0" algn="l">
              <a:spcBef>
                <a:spcPts val="300"/>
              </a:spcBef>
              <a:buClr>
                <a:srgbClr val="BABABA"/>
              </a:buClr>
              <a:buSzPct val="75000"/>
              <a:buFont typeface="Noto Sans Symbols"/>
              <a:buChar char="▶"/>
              <a:defRPr b="0" i="0" sz="14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130810" lvl="8" marL="2194560" marR="0" rtl="0" algn="l">
              <a:spcBef>
                <a:spcPts val="300"/>
              </a:spcBef>
              <a:buClr>
                <a:srgbClr val="9FB8CD"/>
              </a:buClr>
              <a:buSzPct val="75000"/>
              <a:buFont typeface="Noto Sans Symbols"/>
              <a:buChar char="▶"/>
              <a:defRPr b="0" i="0" sz="12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0" name="Shape 80"/>
          <p:cNvSpPr txBox="1"/>
          <p:nvPr>
            <p:ph idx="10" type="dt"/>
          </p:nvPr>
        </p:nvSpPr>
        <p:spPr>
          <a:xfrm>
            <a:off x="6400800" y="6356350"/>
            <a:ext cx="2289047" cy="3657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400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1" type="ftr"/>
          </p:nvPr>
        </p:nvSpPr>
        <p:spPr>
          <a:xfrm>
            <a:off x="2898648" y="6356350"/>
            <a:ext cx="3505200" cy="3657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sz="1400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2" name="Shape 82"/>
          <p:cNvSpPr txBox="1"/>
          <p:nvPr>
            <p:ph idx="12" type="sldNum"/>
          </p:nvPr>
        </p:nvSpPr>
        <p:spPr>
          <a:xfrm>
            <a:off x="612647" y="6356350"/>
            <a:ext cx="1981199" cy="365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CR" sz="1400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  <p:cxnSp>
        <p:nvCxnSpPr>
          <p:cNvPr id="83" name="Shape 83"/>
          <p:cNvCxnSpPr/>
          <p:nvPr/>
        </p:nvCxnSpPr>
        <p:spPr>
          <a:xfrm>
            <a:off x="457200" y="6353175"/>
            <a:ext cx="8229600" cy="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dash"/>
            <a:round/>
            <a:headEnd len="med" w="med" type="none"/>
            <a:tailEnd len="med" w="med" type="none"/>
          </a:ln>
        </p:spPr>
      </p:cxnSp>
      <p:sp>
        <p:nvSpPr>
          <p:cNvPr id="84" name="Shape 84"/>
          <p:cNvSpPr/>
          <p:nvPr/>
        </p:nvSpPr>
        <p:spPr>
          <a:xfrm rot="5400000">
            <a:off x="419099" y="6467474"/>
            <a:ext cx="190849" cy="120313"/>
          </a:xfrm>
          <a:prstGeom prst="triangle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85" name="Shape 85"/>
          <p:cNvSpPr/>
          <p:nvPr/>
        </p:nvSpPr>
        <p:spPr>
          <a:xfrm>
            <a:off x="457200" y="500856"/>
            <a:ext cx="182879" cy="6857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200" y="152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2"/>
              </a:buClr>
              <a:buFont typeface="Domine"/>
              <a:buNone/>
              <a:defRPr b="0" i="0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219200"/>
            <a:ext cx="8229600" cy="491032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48844" lvl="0" marL="274320" marR="0" rtl="0" algn="l">
              <a:spcBef>
                <a:spcPts val="600"/>
              </a:spcBef>
              <a:buClr>
                <a:schemeClr val="accent1"/>
              </a:buClr>
              <a:buSzPct val="76000"/>
              <a:buFont typeface="Noto Sans Symbols"/>
              <a:buChar char="▶"/>
              <a:defRPr b="0" i="0" sz="2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170942" lvl="1" marL="548640" marR="0" rtl="0" algn="l">
              <a:spcBef>
                <a:spcPts val="500"/>
              </a:spcBef>
              <a:buClr>
                <a:schemeClr val="accent2"/>
              </a:buClr>
              <a:buSzPct val="76000"/>
              <a:buFont typeface="Noto Sans Symbols"/>
              <a:buChar char="▶"/>
              <a:defRPr b="0" i="0" sz="23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142240" lvl="2" marL="822960" marR="0" rtl="0" algn="l">
              <a:spcBef>
                <a:spcPts val="500"/>
              </a:spcBef>
              <a:buClr>
                <a:srgbClr val="BABABA"/>
              </a:buClr>
              <a:buSzPct val="76000"/>
              <a:buFont typeface="Noto Sans Symbols"/>
              <a:buChar char="▶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153669" lvl="3" marL="1097280" marR="0" rtl="0" algn="l">
              <a:spcBef>
                <a:spcPts val="400"/>
              </a:spcBef>
              <a:buClr>
                <a:srgbClr val="8BA1B3"/>
              </a:buClr>
              <a:buSzPct val="70000"/>
              <a:buFont typeface="Noto Sans Symbols"/>
              <a:buChar char="◻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157480" lvl="4" marL="1371600" marR="0" rtl="0" algn="l">
              <a:spcBef>
                <a:spcPts val="300"/>
              </a:spcBef>
              <a:buClr>
                <a:schemeClr val="accent2"/>
              </a:buClr>
              <a:buSzPct val="70000"/>
              <a:buFont typeface="Noto Sans Symbols"/>
              <a:buChar char="◻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109220" lvl="5" marL="1645920" marR="0" rtl="0" algn="l">
              <a:spcBef>
                <a:spcPts val="300"/>
              </a:spcBef>
              <a:buClr>
                <a:srgbClr val="8BA1B3"/>
              </a:buClr>
              <a:buSzPct val="75000"/>
              <a:buFont typeface="Noto Sans Symbols"/>
              <a:buChar char="▶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123825" lvl="6" marL="1828800" marR="0" rtl="0" algn="l">
              <a:spcBef>
                <a:spcPts val="300"/>
              </a:spcBef>
              <a:buClr>
                <a:srgbClr val="646C8F"/>
              </a:buClr>
              <a:buSzPct val="75000"/>
              <a:buFont typeface="Noto Sans Symbols"/>
              <a:buChar char="▶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116204" lvl="7" marL="2011679" marR="0" rtl="0" algn="l">
              <a:spcBef>
                <a:spcPts val="300"/>
              </a:spcBef>
              <a:buClr>
                <a:srgbClr val="BABABA"/>
              </a:buClr>
              <a:buSzPct val="75000"/>
              <a:buFont typeface="Noto Sans Symbols"/>
              <a:buChar char="▶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130810" lvl="8" marL="2194560" marR="0" rtl="0" algn="l">
              <a:spcBef>
                <a:spcPts val="300"/>
              </a:spcBef>
              <a:buClr>
                <a:srgbClr val="9FB8CD"/>
              </a:buClr>
              <a:buSzPct val="75000"/>
              <a:buFont typeface="Noto Sans Symbols"/>
              <a:buChar char="▶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0" type="dt"/>
          </p:nvPr>
        </p:nvSpPr>
        <p:spPr>
          <a:xfrm>
            <a:off x="6400800" y="6356350"/>
            <a:ext cx="2289047" cy="3657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1" type="ftr"/>
          </p:nvPr>
        </p:nvSpPr>
        <p:spPr>
          <a:xfrm>
            <a:off x="2898648" y="6356350"/>
            <a:ext cx="3505200" cy="3657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2" type="sldNum"/>
          </p:nvPr>
        </p:nvSpPr>
        <p:spPr>
          <a:xfrm>
            <a:off x="612647" y="6356350"/>
            <a:ext cx="1981199" cy="365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s-CR" sz="1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</a:p>
        </p:txBody>
      </p:sp>
      <p:cxnSp>
        <p:nvCxnSpPr>
          <p:cNvPr id="11" name="Shape 11"/>
          <p:cNvCxnSpPr/>
          <p:nvPr/>
        </p:nvCxnSpPr>
        <p:spPr>
          <a:xfrm>
            <a:off x="457200" y="6353175"/>
            <a:ext cx="8229600" cy="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12" name="Shape 12"/>
          <p:cNvCxnSpPr/>
          <p:nvPr/>
        </p:nvCxnSpPr>
        <p:spPr>
          <a:xfrm>
            <a:off x="457200" y="1143000"/>
            <a:ext cx="8229600" cy="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dash"/>
            <a:round/>
            <a:headEnd len="med" w="med" type="none"/>
            <a:tailEnd len="med" w="med" type="none"/>
          </a:ln>
        </p:spPr>
      </p:cxnSp>
      <p:sp>
        <p:nvSpPr>
          <p:cNvPr id="13" name="Shape 13"/>
          <p:cNvSpPr/>
          <p:nvPr/>
        </p:nvSpPr>
        <p:spPr>
          <a:xfrm rot="5400000">
            <a:off x="419099" y="6467474"/>
            <a:ext cx="190849" cy="120313"/>
          </a:xfrm>
          <a:prstGeom prst="triangle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0.gif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00.gif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00.gif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00.gif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00.gif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02.png"/><Relationship Id="rId4" Type="http://schemas.openxmlformats.org/officeDocument/2006/relationships/image" Target="../media/image00.gif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00.gif"/><Relationship Id="rId4" Type="http://schemas.openxmlformats.org/officeDocument/2006/relationships/image" Target="../media/image03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0.gif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0.gif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0.gif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0.gif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00.gif"/><Relationship Id="rId4" Type="http://schemas.openxmlformats.org/officeDocument/2006/relationships/image" Target="../media/image0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type="ctrTitle"/>
          </p:nvPr>
        </p:nvSpPr>
        <p:spPr>
          <a:xfrm>
            <a:off x="1403648" y="764704"/>
            <a:ext cx="6858000" cy="990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Domine"/>
              <a:buNone/>
            </a:pPr>
            <a:br>
              <a:rPr b="0" i="0" lang="es-CR" sz="288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rPr>
            </a:br>
          </a:p>
        </p:txBody>
      </p:sp>
      <p:sp>
        <p:nvSpPr>
          <p:cNvPr id="106" name="Shape 106"/>
          <p:cNvSpPr/>
          <p:nvPr/>
        </p:nvSpPr>
        <p:spPr>
          <a:xfrm>
            <a:off x="2411759" y="2780927"/>
            <a:ext cx="45720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b="0" i="0" lang="es-CR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</a:br>
          </a:p>
        </p:txBody>
      </p:sp>
      <p:sp>
        <p:nvSpPr>
          <p:cNvPr id="107" name="Shape 107"/>
          <p:cNvSpPr/>
          <p:nvPr/>
        </p:nvSpPr>
        <p:spPr>
          <a:xfrm>
            <a:off x="1547663" y="3861048"/>
            <a:ext cx="6696744" cy="9541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s-CR" sz="2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PLAN DE BECAS  Y CAPACITACIÓN 2012 </a:t>
            </a:r>
            <a:br>
              <a:rPr b="0" i="0" lang="es-CR" sz="2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</a:br>
          </a:p>
        </p:txBody>
      </p:sp>
      <p:pic>
        <p:nvPicPr>
          <p:cNvPr descr="C:\Users\mnavarro\AppData\Local\Microsoft\Windows\Temporary Internet Files\Content.Outlook\S11NQ6X3\tec.gif" id="108" name="Shape 10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99791" y="-27383"/>
            <a:ext cx="3851920" cy="49812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/>
          <p:nvPr>
            <p:ph type="title"/>
          </p:nvPr>
        </p:nvSpPr>
        <p:spPr>
          <a:xfrm>
            <a:off x="457200" y="152400"/>
            <a:ext cx="8229600" cy="4682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2"/>
              </a:buClr>
              <a:buSzPct val="25000"/>
              <a:buFont typeface="Domine"/>
              <a:buNone/>
            </a:pPr>
            <a:r>
              <a:rPr b="0" i="0" lang="es-CR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rPr>
              <a:t>Visión estratégica</a:t>
            </a:r>
          </a:p>
        </p:txBody>
      </p:sp>
      <p:sp>
        <p:nvSpPr>
          <p:cNvPr id="170" name="Shape 170"/>
          <p:cNvSpPr txBox="1"/>
          <p:nvPr>
            <p:ph idx="1" type="body"/>
          </p:nvPr>
        </p:nvSpPr>
        <p:spPr>
          <a:xfrm>
            <a:off x="457200" y="1219200"/>
            <a:ext cx="8229600" cy="4937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74320" lvl="0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Noto Sans Symbols"/>
              <a:buChar char="▶"/>
            </a:pPr>
            <a:r>
              <a:rPr b="0" i="0" lang="es-CR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Nuevas demandas de capacitación: </a:t>
            </a:r>
          </a:p>
          <a:p>
            <a:pPr indent="-238760" lvl="2" marL="822960" marR="0" rtl="0" algn="l">
              <a:spcBef>
                <a:spcPts val="500"/>
              </a:spcBef>
              <a:spcAft>
                <a:spcPts val="0"/>
              </a:spcAft>
              <a:buClr>
                <a:srgbClr val="BABABA"/>
              </a:buClr>
              <a:buSzPct val="76000"/>
              <a:buFont typeface="Noto Sans Symbols"/>
              <a:buChar char="▶"/>
            </a:pPr>
            <a:r>
              <a:rPr b="0" i="0" lang="es-CR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Área Técnica</a:t>
            </a:r>
          </a:p>
          <a:p>
            <a:pPr indent="-238760" lvl="2" marL="822960" marR="0" rtl="0" algn="l">
              <a:spcBef>
                <a:spcPts val="500"/>
              </a:spcBef>
              <a:spcAft>
                <a:spcPts val="0"/>
              </a:spcAft>
              <a:buClr>
                <a:srgbClr val="BABABA"/>
              </a:buClr>
              <a:buSzPct val="76000"/>
              <a:buFont typeface="Noto Sans Symbols"/>
              <a:buChar char="▶"/>
            </a:pPr>
            <a:r>
              <a:rPr b="0" i="0" lang="es-CR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Costos Altos</a:t>
            </a:r>
          </a:p>
          <a:p>
            <a:pPr indent="-238760" lvl="2" marL="822960" marR="0" rtl="0" algn="l">
              <a:spcBef>
                <a:spcPts val="500"/>
              </a:spcBef>
              <a:spcAft>
                <a:spcPts val="0"/>
              </a:spcAft>
              <a:buClr>
                <a:srgbClr val="BABABA"/>
              </a:buClr>
              <a:buSzPct val="76000"/>
              <a:buFont typeface="Noto Sans Symbols"/>
              <a:buChar char="▶"/>
            </a:pPr>
            <a:r>
              <a:rPr b="0" i="0" lang="es-CR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Proveedores especializados </a:t>
            </a:r>
          </a:p>
          <a:p>
            <a:pPr indent="-238760" lvl="2" marL="822960" marR="0" rtl="0" algn="l">
              <a:spcBef>
                <a:spcPts val="500"/>
              </a:spcBef>
              <a:spcAft>
                <a:spcPts val="0"/>
              </a:spcAft>
              <a:buClr>
                <a:srgbClr val="BABABA"/>
              </a:buClr>
              <a:buSzPct val="76000"/>
              <a:buFont typeface="Noto Sans Symbols"/>
              <a:buChar char="▶"/>
            </a:pPr>
            <a:r>
              <a:rPr b="0" i="0" lang="es-CR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Temáticas diversas</a:t>
            </a:r>
          </a:p>
          <a:p>
            <a:pPr indent="-238760" lvl="2" marL="822960" marR="0" rtl="0" algn="l">
              <a:spcBef>
                <a:spcPts val="500"/>
              </a:spcBef>
              <a:spcAft>
                <a:spcPts val="0"/>
              </a:spcAft>
              <a:buClr>
                <a:srgbClr val="BABABA"/>
              </a:buClr>
              <a:buSzPct val="760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Noto Sans Symbols"/>
              <a:buChar char="▶"/>
            </a:pPr>
            <a:r>
              <a:rPr b="0" i="0" lang="es-CR" sz="2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Estrategia:</a:t>
            </a:r>
          </a:p>
          <a:p>
            <a:pPr indent="-238760" lvl="2" marL="822960" marR="0" rtl="0" algn="l">
              <a:spcBef>
                <a:spcPts val="500"/>
              </a:spcBef>
              <a:spcAft>
                <a:spcPts val="0"/>
              </a:spcAft>
              <a:buClr>
                <a:srgbClr val="BABABA"/>
              </a:buClr>
              <a:buSzPct val="76000"/>
              <a:buFont typeface="Noto Sans Symbols"/>
              <a:buChar char="▶"/>
            </a:pPr>
            <a:r>
              <a:rPr b="0" i="0" lang="es-CR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DNC : Programa de Becas, CEDA, Capacitación Interna </a:t>
            </a:r>
          </a:p>
          <a:p>
            <a:pPr indent="-238760" lvl="2" marL="822960" marR="0" rtl="0" algn="l">
              <a:spcBef>
                <a:spcPts val="500"/>
              </a:spcBef>
              <a:spcAft>
                <a:spcPts val="0"/>
              </a:spcAft>
              <a:buClr>
                <a:srgbClr val="BABABA"/>
              </a:buClr>
              <a:buSzPct val="76000"/>
              <a:buFont typeface="Noto Sans Symbols"/>
              <a:buChar char="▶"/>
            </a:pPr>
            <a:r>
              <a:rPr b="0" i="0" lang="es-CR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Reuniones con cada uno de los Directores</a:t>
            </a:r>
          </a:p>
          <a:p>
            <a:pPr indent="-238760" lvl="2" marL="822960" marR="0" rtl="0" algn="l">
              <a:spcBef>
                <a:spcPts val="500"/>
              </a:spcBef>
              <a:spcAft>
                <a:spcPts val="0"/>
              </a:spcAft>
              <a:buClr>
                <a:srgbClr val="BABABA"/>
              </a:buClr>
              <a:buSzPct val="76000"/>
              <a:buFont typeface="Noto Sans Symbols"/>
              <a:buChar char="▶"/>
            </a:pPr>
            <a:r>
              <a:rPr b="0" i="0" lang="es-CR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Mayor participación de parte del interesado: trabajo en conjunto </a:t>
            </a:r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Noto Sans Symbols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281940" lvl="1" marL="548640" marR="0" rtl="0" algn="l">
              <a:spcBef>
                <a:spcPts val="500"/>
              </a:spcBef>
              <a:buClr>
                <a:schemeClr val="accent2"/>
              </a:buClr>
              <a:buSzPct val="76000"/>
              <a:buFont typeface="Noto Sans Symbols"/>
              <a:buNone/>
            </a:pPr>
            <a:r>
              <a:t/>
            </a:r>
            <a:endParaRPr b="0" i="0" sz="2300" u="none" cap="none" strike="noStrike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pic>
        <p:nvPicPr>
          <p:cNvPr descr="C:\Users\mnavarro\AppData\Local\Microsoft\Windows\Temporary Internet Files\Content.Outlook\S11NQ6X3\tec.gif" id="171" name="Shape 17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168678" y="7491"/>
            <a:ext cx="975322" cy="12612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/>
          <p:nvPr>
            <p:ph idx="1" type="body"/>
          </p:nvPr>
        </p:nvSpPr>
        <p:spPr>
          <a:xfrm>
            <a:off x="457200" y="1219200"/>
            <a:ext cx="8229600" cy="4937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74320" lvl="0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Noto Sans Symbols"/>
              <a:buChar char="▶"/>
            </a:pPr>
            <a:r>
              <a:rPr b="0" i="0" lang="es-CR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Administración de talento humano bajo el concepto de competencias laborales</a:t>
            </a:r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Noto Sans Symbols"/>
              <a:buChar char="▶"/>
            </a:pPr>
            <a:r>
              <a:rPr b="0" i="0" lang="es-CR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Visión :</a:t>
            </a:r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Noto Sans Symbols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281940" lvl="1" marL="548640" marR="0" rtl="0" algn="l">
              <a:spcBef>
                <a:spcPts val="500"/>
              </a:spcBef>
              <a:buClr>
                <a:schemeClr val="accent2"/>
              </a:buClr>
              <a:buSzPct val="76000"/>
              <a:buFont typeface="Noto Sans Symbols"/>
              <a:buNone/>
            </a:pPr>
            <a:r>
              <a:t/>
            </a:r>
            <a:endParaRPr b="0" i="0" sz="2300" u="none" cap="none" strike="noStrike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pic>
        <p:nvPicPr>
          <p:cNvPr descr="C:\Users\mnavarro\AppData\Local\Microsoft\Windows\Temporary Internet Files\Content.Outlook\S11NQ6X3\tec.gif" id="177" name="Shape 17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168678" y="7491"/>
            <a:ext cx="975322" cy="126126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78" name="Shape 178"/>
          <p:cNvGraphicFramePr/>
          <p:nvPr/>
        </p:nvGraphicFramePr>
        <p:xfrm>
          <a:off x="1907703" y="3140967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{C8FC0A1F-2757-45DB-B950-FEF3276E58D3}</a:tableStyleId>
              </a:tblPr>
              <a:tblGrid>
                <a:gridCol w="3048000"/>
                <a:gridCol w="3048000"/>
              </a:tblGrid>
              <a:tr h="636700">
                <a:tc>
                  <a:txBody>
                    <a:bodyPr>
                      <a:noAutofit/>
                    </a:bodyPr>
                    <a:lstStyle/>
                    <a:p>
                      <a:pPr indent="0" lvl="1" marL="457200" marR="0" rtl="0" algn="ct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="0" lang="es-CR" sz="1600" u="none" cap="none" strike="noStrike"/>
                        <a:t>Innovadora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1" marL="457200" marR="0" rtl="0" algn="ct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="0" lang="es-CR" sz="1600" u="none" cap="none" strike="noStrike"/>
                        <a:t>Abierta al cambio</a:t>
                      </a: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b="0" sz="1600" u="none" cap="none" strike="noStrike"/>
                    </a:p>
                  </a:txBody>
                  <a:tcPr marT="45725" marB="45725" marR="91450" marL="91450"/>
                </a:tc>
              </a:tr>
              <a:tr h="886825">
                <a:tc>
                  <a:txBody>
                    <a:bodyPr>
                      <a:noAutofit/>
                    </a:bodyPr>
                    <a:lstStyle/>
                    <a:p>
                      <a:pPr indent="0" lvl="1" marL="457200" marR="0" rtl="0" algn="ct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="0" lang="es-CR" sz="1600" u="none" cap="none" strike="noStrike"/>
                        <a:t>Incorporación de tecnologías de información</a:t>
                      </a:r>
                    </a:p>
                    <a:p>
                      <a:pPr indent="0" lvl="1" marL="457200" marR="0" rtl="0" algn="ct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b="0" sz="16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1" marL="457200" marR="0" rtl="0" algn="ct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="0" lang="es-CR" sz="1600" u="none" cap="none" strike="noStrike"/>
                        <a:t>Procesos multidisciplinarios</a:t>
                      </a:r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b="0" sz="1600" u="none" cap="none" strike="noStrike"/>
                    </a:p>
                  </a:txBody>
                  <a:tcPr marT="45725" marB="45725" marR="91450" marL="91450"/>
                </a:tc>
              </a:tr>
              <a:tr h="636700">
                <a:tc>
                  <a:txBody>
                    <a:bodyPr>
                      <a:noAutofit/>
                    </a:bodyPr>
                    <a:lstStyle/>
                    <a:p>
                      <a:pPr indent="0" lvl="1" marL="45720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bin"/>
                        <a:buNone/>
                      </a:pPr>
                      <a:r>
                        <a:rPr b="0" lang="es-CR" sz="1600" u="none" cap="none" strike="noStrike"/>
                        <a:t>Eficiente uso de los recursos</a:t>
                      </a:r>
                    </a:p>
                    <a:p>
                      <a:pPr indent="0" lvl="1" marL="457200" marR="0" rtl="0" algn="ct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b="0" sz="16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="0" lang="es-CR" sz="1600" u="none" cap="none" strike="noStrike"/>
                        <a:t>Trabajo en equipo fundamental </a:t>
                      </a: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79" name="Shape 179"/>
          <p:cNvSpPr txBox="1"/>
          <p:nvPr>
            <p:ph type="title"/>
          </p:nvPr>
        </p:nvSpPr>
        <p:spPr>
          <a:xfrm>
            <a:off x="457200" y="152400"/>
            <a:ext cx="8229600" cy="4682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2"/>
              </a:buClr>
              <a:buSzPct val="25000"/>
              <a:buFont typeface="Domine"/>
              <a:buNone/>
            </a:pPr>
            <a:r>
              <a:rPr b="0" i="0" lang="es-CR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rPr>
              <a:t>Visión estratégica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/>
          <p:nvPr>
            <p:ph type="title"/>
          </p:nvPr>
        </p:nvSpPr>
        <p:spPr>
          <a:xfrm>
            <a:off x="457200" y="152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2"/>
              </a:buClr>
              <a:buSzPct val="25000"/>
              <a:buFont typeface="Domine"/>
              <a:buNone/>
            </a:pPr>
            <a:r>
              <a:rPr b="0" i="0" lang="es-CR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rPr>
              <a:t>Identificación de inversiones</a:t>
            </a:r>
          </a:p>
        </p:txBody>
      </p:sp>
      <p:pic>
        <p:nvPicPr>
          <p:cNvPr descr="C:\Users\mnavarro\AppData\Local\Microsoft\Windows\Temporary Internet Files\Content.Outlook\S11NQ6X3\tec.gif" id="185" name="Shape 18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168678" y="7491"/>
            <a:ext cx="975322" cy="126126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86" name="Shape 186"/>
          <p:cNvGraphicFramePr/>
          <p:nvPr/>
        </p:nvGraphicFramePr>
        <p:xfrm>
          <a:off x="755575" y="18448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{7CB2D2C2-0BA3-4A38-A243-1F7B70770540}</a:tableStyleId>
              </a:tblPr>
              <a:tblGrid>
                <a:gridCol w="3691775"/>
                <a:gridCol w="1754150"/>
                <a:gridCol w="1754875"/>
              </a:tblGrid>
              <a:tr h="28757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2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6. Contar con procesos administrativos y de apoyo a la vida estudiantil ágiles, flexibles, oportunos y de calidad para el desarrollo de las  actividades</a:t>
                      </a: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2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Plan de Capacitación 2012. </a:t>
                      </a:r>
                    </a:p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rgbClr val="000000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2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Sub Comisión Inter Universitaria de Formulación y Evaluación de Proyectos </a:t>
                      </a:r>
                    </a:p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rgbClr val="000000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2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Sub Comisión de Preparación para la Jubilación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2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¢65,707,200.00</a:t>
                      </a:r>
                    </a:p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bin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s-CR" sz="12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¢7,689.000.00</a:t>
                      </a:r>
                    </a:p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rgbClr val="000000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s-CR" sz="12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¢0</a:t>
                      </a:r>
                    </a:p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rgbClr val="000000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rgbClr val="000000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rgbClr val="000000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rgbClr val="000000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580675">
                <a:tc gridSpan="2">
                  <a:txBody>
                    <a:bodyPr>
                      <a:noAutofit/>
                    </a:bodyPr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1" lang="es-CR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Total </a:t>
                      </a: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 h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1" lang="es-CR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¢73,396.200.00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187" name="Shape 187"/>
          <p:cNvGraphicFramePr/>
          <p:nvPr/>
        </p:nvGraphicFramePr>
        <p:xfrm>
          <a:off x="755575" y="126875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{7CB2D2C2-0BA3-4A38-A243-1F7B70770540}</a:tableStyleId>
              </a:tblPr>
              <a:tblGrid>
                <a:gridCol w="3744425"/>
                <a:gridCol w="1728200"/>
                <a:gridCol w="1728200"/>
              </a:tblGrid>
              <a:tr h="4320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1" lang="es-CR" sz="16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Objetivo Estratégico</a:t>
                      </a:r>
                    </a:p>
                  </a:txBody>
                  <a:tcPr marT="0" marB="0" marR="68575" marL="6857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1" lang="es-CR" sz="16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Proyecto</a:t>
                      </a: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1" lang="es-CR" sz="16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Presupuesto Asignado</a:t>
                      </a: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/>
          <p:nvPr>
            <p:ph type="title"/>
          </p:nvPr>
        </p:nvSpPr>
        <p:spPr>
          <a:xfrm>
            <a:off x="395536" y="-24340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2"/>
              </a:buClr>
              <a:buSzPct val="25000"/>
              <a:buFont typeface="Domine"/>
              <a:buNone/>
            </a:pPr>
            <a:r>
              <a:rPr b="0" i="0" lang="es-CR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rPr>
              <a:t>Proyectos</a:t>
            </a:r>
          </a:p>
        </p:txBody>
      </p:sp>
      <p:pic>
        <p:nvPicPr>
          <p:cNvPr descr="C:\Users\mnavarro\AppData\Local\Microsoft\Windows\Temporary Internet Files\Content.Outlook\S11NQ6X3\tec.gif" id="193" name="Shape 19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168678" y="7491"/>
            <a:ext cx="975322" cy="126126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94" name="Shape 194"/>
          <p:cNvGraphicFramePr/>
          <p:nvPr/>
        </p:nvGraphicFramePr>
        <p:xfrm>
          <a:off x="1691681" y="112439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{7CB2D2C2-0BA3-4A38-A243-1F7B70770540}</a:tableStyleId>
              </a:tblPr>
              <a:tblGrid>
                <a:gridCol w="1800050"/>
                <a:gridCol w="1800650"/>
                <a:gridCol w="1800650"/>
              </a:tblGrid>
              <a:tr h="2499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1" lang="es-CR" sz="12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Proyecto</a:t>
                      </a:r>
                    </a:p>
                  </a:txBody>
                  <a:tcPr marT="0" marB="0" marR="60650" marL="606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1" lang="es-CR" sz="12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Actividades</a:t>
                      </a:r>
                    </a:p>
                  </a:txBody>
                  <a:tcPr marT="0" marB="0" marR="60650" marL="6065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1" lang="es-CR" sz="12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Periodo</a:t>
                      </a:r>
                    </a:p>
                  </a:txBody>
                  <a:tcPr marT="0" marB="0" marR="60650" marL="6065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17495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2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Plan de Capacitación 2012. Ver Apéndice I</a:t>
                      </a:r>
                    </a:p>
                  </a:txBody>
                  <a:tcPr marT="0" marB="0" marR="60650" marL="606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2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4.  Implementar los planes de Capacitación Interna y de Becas producto del Diagnóstico de necesidades de Becas- Funcionarios y Capacitación interna</a:t>
                      </a:r>
                    </a:p>
                  </a:txBody>
                  <a:tcPr marT="0" marB="0" marR="60650" marL="60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2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Según lo indicado en el Plan de Capacitación</a:t>
                      </a:r>
                    </a:p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2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Ver Apéndice I</a:t>
                      </a:r>
                    </a:p>
                  </a:txBody>
                  <a:tcPr marT="0" marB="0" marR="60650" marL="60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14996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2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Sub Comisión Inter Universitaria de Formulación y Evaluación de Proyectos </a:t>
                      </a:r>
                    </a:p>
                  </a:txBody>
                  <a:tcPr marT="0" marB="0" marR="60650" marL="606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2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6.  Incorporar en el Plan de Capacitación Interna el 100% de las actividades planeadas por parte de la Comisión Interuniversitaria</a:t>
                      </a:r>
                    </a:p>
                  </a:txBody>
                  <a:tcPr marT="0" marB="0" marR="60650" marL="60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2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 y II Semestre 2012</a:t>
                      </a:r>
                    </a:p>
                  </a:txBody>
                  <a:tcPr marT="0" marB="0" marR="60650" marL="60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1397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2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Sub Comisión de Preparación para la Jubilación</a:t>
                      </a:r>
                    </a:p>
                  </a:txBody>
                  <a:tcPr marT="0" marB="0" marR="60650" marL="606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2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2.</a:t>
                      </a:r>
                      <a:r>
                        <a:rPr lang="es-CR" sz="1200" u="none" cap="none" strike="noStrike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 </a:t>
                      </a:r>
                      <a:r>
                        <a:rPr lang="es-CR" sz="12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Participar o atender:</a:t>
                      </a:r>
                    </a:p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2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-Comisión Interuniversitaria de Preparación para la Jubilación.</a:t>
                      </a:r>
                    </a:p>
                  </a:txBody>
                  <a:tcPr marT="0" marB="0" marR="60650" marL="60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2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 y II Semestre 2012</a:t>
                      </a:r>
                    </a:p>
                  </a:txBody>
                  <a:tcPr marT="0" marB="0" marR="60650" marL="606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9" name="Shape 19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31216" y="590550"/>
            <a:ext cx="8777287" cy="56832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mnavarro\AppData\Local\Microsoft\Windows\Temporary Internet Files\Content.Outlook\S11NQ6X3\tec.gif" id="200" name="Shape 20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349206" y="7491"/>
            <a:ext cx="975322" cy="12612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mnavarro\AppData\Local\Microsoft\Windows\Temporary Internet Files\Content.Outlook\S11NQ6X3\tec.gif" id="205" name="Shape 20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49206" y="7491"/>
            <a:ext cx="975322" cy="126126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Shape 20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79513" y="744537"/>
            <a:ext cx="8352926" cy="53673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/>
          <p:nvPr>
            <p:ph type="title"/>
          </p:nvPr>
        </p:nvSpPr>
        <p:spPr>
          <a:xfrm>
            <a:off x="539552" y="213285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dk2"/>
              </a:buClr>
              <a:buSzPct val="25000"/>
              <a:buFont typeface="Cambria"/>
              <a:buNone/>
            </a:pPr>
            <a:r>
              <a:rPr b="0" i="0" lang="es-CR" sz="3000" u="none" cap="none" strike="noStrik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MUCHAS GRACIAS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/>
          <p:nvPr>
            <p:ph type="title"/>
          </p:nvPr>
        </p:nvSpPr>
        <p:spPr>
          <a:xfrm>
            <a:off x="457200" y="152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2"/>
              </a:buClr>
              <a:buSzPct val="25000"/>
              <a:buFont typeface="Cambria"/>
              <a:buNone/>
            </a:pPr>
            <a:r>
              <a:rPr b="0" i="0" lang="es-CR" sz="3200" u="none" cap="none" strike="noStrik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Identificación de inversiones</a:t>
            </a:r>
          </a:p>
        </p:txBody>
      </p:sp>
      <p:graphicFrame>
        <p:nvGraphicFramePr>
          <p:cNvPr id="114" name="Shape 114"/>
          <p:cNvGraphicFramePr/>
          <p:nvPr/>
        </p:nvGraphicFramePr>
        <p:xfrm>
          <a:off x="467543" y="119675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{7CB2D2C2-0BA3-4A38-A243-1F7B70770540}</a:tableStyleId>
              </a:tblPr>
              <a:tblGrid>
                <a:gridCol w="4134800"/>
                <a:gridCol w="1964650"/>
                <a:gridCol w="1965450"/>
              </a:tblGrid>
              <a:tr h="5002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1" lang="es-CR" sz="16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Objetivo Estratégico</a:t>
                      </a:r>
                    </a:p>
                  </a:txBody>
                  <a:tcPr marT="0" marB="0" marR="68575" marL="6857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1" lang="es-CR" sz="16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Proyecto</a:t>
                      </a: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1" lang="es-CR" sz="16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Presupuesto Asignado</a:t>
                      </a:r>
                    </a:p>
                  </a:txBody>
                  <a:tcPr marT="0" marB="0" marR="68575" marL="685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3459400">
                <a:tc>
                  <a:txBody>
                    <a:bodyPr>
                      <a:noAutofit/>
                    </a:bodyPr>
                    <a:lstStyle/>
                    <a:p>
                      <a:pPr indent="-342900" lvl="0" marL="34290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Domine"/>
                        <a:buAutoNum type="arabicPeriod" startAt="6"/>
                      </a:pPr>
                      <a:r>
                        <a:rPr lang="es-CR" sz="16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Contar con procesos administrativos y de apoyo a la vida estudiantil ágiles, flexibles, oportunos y de calidad para el desarrollo de las  actividades académicas.</a:t>
                      </a:r>
                    </a:p>
                    <a:p>
                      <a:pPr indent="-342900" lvl="0" marL="342900" marR="0" rtl="0" algn="just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Domine"/>
                        <a:buAutoNum type="arabicPeriod" startAt="6"/>
                      </a:pPr>
                      <a:r>
                        <a:rPr lang="es-CR" sz="16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Desarrollar el talento humano orientado hacia la excelencia académica  promoviendo enfoques interdisciplinarios, multidisciplinarios y transdisciplinarios</a:t>
                      </a: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6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Plan de Becas 2012. 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i="1" lang="es-CR" sz="16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Ver Apéndice I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6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¢430.260.777.59</a:t>
                      </a: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4328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rgbClr val="000000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0" marB="0" marR="68575" marL="6857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rgbClr val="000000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rgbClr val="000000"/>
                        </a:solidFill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pic>
        <p:nvPicPr>
          <p:cNvPr descr="C:\Users\mnavarro\AppData\Local\Microsoft\Windows\Temporary Internet Files\Content.Outlook\S11NQ6X3\tec.gif" id="115" name="Shape 1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168678" y="7491"/>
            <a:ext cx="975322" cy="12612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mnavarro\AppData\Local\Microsoft\Windows\Temporary Internet Files\Content.Outlook\S11NQ6X3\tec.gif" id="120" name="Shape 1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80528" y="-243408"/>
            <a:ext cx="975322" cy="126126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21" name="Shape 121"/>
          <p:cNvGraphicFramePr/>
          <p:nvPr/>
        </p:nvGraphicFramePr>
        <p:xfrm>
          <a:off x="467543" y="155679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{7CB2D2C2-0BA3-4A38-A243-1F7B70770540}</a:tableStyleId>
              </a:tblPr>
              <a:tblGrid>
                <a:gridCol w="926825"/>
                <a:gridCol w="1125075"/>
                <a:gridCol w="2359425"/>
                <a:gridCol w="1138325"/>
                <a:gridCol w="1651150"/>
                <a:gridCol w="1080125"/>
              </a:tblGrid>
              <a:tr h="2889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1" lang="es-CR" sz="16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Política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1" lang="es-CR" sz="16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General</a:t>
                      </a:r>
                    </a:p>
                  </a:txBody>
                  <a:tcPr marT="0" marB="0" marR="52825" marL="528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1" lang="es-CR" sz="16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Política Específica</a:t>
                      </a:r>
                    </a:p>
                  </a:txBody>
                  <a:tcPr marT="0" marB="0" marR="52825" marL="528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1" lang="es-CR" sz="16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Meta</a:t>
                      </a:r>
                    </a:p>
                  </a:txBody>
                  <a:tcPr marT="0" marB="0" marR="52825" marL="528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1" lang="es-CR" sz="16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Indicador </a:t>
                      </a:r>
                    </a:p>
                  </a:txBody>
                  <a:tcPr marT="0" marB="0" marR="52825" marL="528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1" lang="es-CR" sz="16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Actividad</a:t>
                      </a:r>
                    </a:p>
                  </a:txBody>
                  <a:tcPr marT="0" marB="0" marR="52825" marL="528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1" lang="es-CR" sz="16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Periodo</a:t>
                      </a:r>
                    </a:p>
                  </a:txBody>
                  <a:tcPr marT="0" marB="0" marR="52825" marL="528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37683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6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1.6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6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2.5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6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3.8</a:t>
                      </a:r>
                    </a:p>
                  </a:txBody>
                  <a:tcPr marT="0" marB="0" marR="52825" marL="528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6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1.6.2</a:t>
                      </a:r>
                    </a:p>
                  </a:txBody>
                  <a:tcPr marT="0" marB="0" marR="52825" marL="528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6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Mantener los beneficios aprobados por el Comité de Becas a todos (as) los (as) funcionarios (as) que están realizado actualmente estudios.</a:t>
                      </a:r>
                    </a:p>
                  </a:txBody>
                  <a:tcPr marT="0" marB="0" marR="52825" marL="528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6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Número de casos  finalizados</a:t>
                      </a:r>
                    </a:p>
                  </a:txBody>
                  <a:tcPr marT="0" marB="0" marR="52825" marL="528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-88900" lvl="1" marL="17780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indent="-88900" lvl="1" marL="17780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s-CR" sz="16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 Programas modulares de inglés y otros idiomas.</a:t>
                      </a:r>
                    </a:p>
                    <a:p>
                      <a:pPr indent="-4763" lvl="1" marL="93663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s-CR" sz="16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  Bachilleratos</a:t>
                      </a:r>
                    </a:p>
                    <a:p>
                      <a:pPr indent="-4763" lvl="1" marL="93663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s-CR" sz="16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  Licenciaturas</a:t>
                      </a:r>
                    </a:p>
                    <a:p>
                      <a:pPr indent="-4763" lvl="1" marL="93663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s-CR" sz="16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  Maestrías</a:t>
                      </a:r>
                    </a:p>
                    <a:p>
                      <a:pPr indent="-4763" lvl="1" marL="93663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s-CR" sz="16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  Doctorados</a:t>
                      </a:r>
                    </a:p>
                  </a:txBody>
                  <a:tcPr marT="0" marB="0" marR="52825" marL="528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600" u="none" cap="none" strike="noStrike"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I y II  semestre 2012</a:t>
                      </a:r>
                    </a:p>
                  </a:txBody>
                  <a:tcPr marT="0" marB="0" marR="52825" marL="528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sp>
        <p:nvSpPr>
          <p:cNvPr id="122" name="Shape 122"/>
          <p:cNvSpPr/>
          <p:nvPr/>
        </p:nvSpPr>
        <p:spPr>
          <a:xfrm>
            <a:off x="899591" y="260648"/>
            <a:ext cx="7344815" cy="5232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1" lang="es-CR" sz="2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PROPUESTA DEL PLAN DE BECAS 2012</a:t>
            </a:r>
          </a:p>
        </p:txBody>
      </p:sp>
      <p:sp>
        <p:nvSpPr>
          <p:cNvPr id="123" name="Shape 123"/>
          <p:cNvSpPr/>
          <p:nvPr/>
        </p:nvSpPr>
        <p:spPr>
          <a:xfrm>
            <a:off x="179511" y="692695"/>
            <a:ext cx="8568951" cy="1015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0" lang="es-CR" sz="24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1.</a:t>
            </a:r>
            <a:r>
              <a:rPr b="1" i="0" lang="es-CR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b="1" i="0" lang="es-CR" sz="24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COMPROMISOS ADQUIRIDOS EN AÑOS ANTERIORES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mnavarro\AppData\Local\Microsoft\Windows\Temporary Internet Files\Content.Outlook\S11NQ6X3\tec.gif" id="128" name="Shape 1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49206" y="7491"/>
            <a:ext cx="975322" cy="1261269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Shape 129"/>
          <p:cNvSpPr/>
          <p:nvPr/>
        </p:nvSpPr>
        <p:spPr>
          <a:xfrm>
            <a:off x="539552" y="692695"/>
            <a:ext cx="8064896" cy="4594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0" lang="es-CR" sz="24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2. </a:t>
            </a:r>
            <a:r>
              <a:rPr b="1" i="0" lang="es-CR" sz="1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b="1" i="0" lang="es-CR" sz="2400" u="none" cap="none" strike="noStrik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NIVEL TÉCNICO, PREGRADO Y GRADO </a:t>
            </a:r>
          </a:p>
        </p:txBody>
      </p:sp>
      <p:graphicFrame>
        <p:nvGraphicFramePr>
          <p:cNvPr id="130" name="Shape 130"/>
          <p:cNvGraphicFramePr/>
          <p:nvPr/>
        </p:nvGraphicFramePr>
        <p:xfrm>
          <a:off x="467543" y="16288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{7CB2D2C2-0BA3-4A38-A243-1F7B70770540}</a:tableStyleId>
              </a:tblPr>
              <a:tblGrid>
                <a:gridCol w="792100"/>
                <a:gridCol w="1008100"/>
                <a:gridCol w="2885675"/>
                <a:gridCol w="930750"/>
                <a:gridCol w="1872200"/>
                <a:gridCol w="864100"/>
              </a:tblGrid>
              <a:tr h="2673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1" lang="es-CR" sz="14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Política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1" lang="es-CR" sz="14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General</a:t>
                      </a:r>
                    </a:p>
                  </a:txBody>
                  <a:tcPr marT="0" marB="0" marR="52325" marL="523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1" lang="es-CR" sz="14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Política Específica</a:t>
                      </a:r>
                    </a:p>
                  </a:txBody>
                  <a:tcPr marT="0" marB="0" marR="52325" marL="523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1" lang="es-CR" sz="14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Meta</a:t>
                      </a:r>
                    </a:p>
                  </a:txBody>
                  <a:tcPr marT="0" marB="0" marR="52325" marL="523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1" lang="es-CR" sz="14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Indicador </a:t>
                      </a:r>
                    </a:p>
                  </a:txBody>
                  <a:tcPr marT="0" marB="0" marR="52325" marL="523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1" lang="es-CR" sz="14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Actividad</a:t>
                      </a:r>
                    </a:p>
                  </a:txBody>
                  <a:tcPr marT="0" marB="0" marR="52325" marL="523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1" lang="es-CR" sz="14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Periodo</a:t>
                      </a:r>
                    </a:p>
                  </a:txBody>
                  <a:tcPr marT="0" marB="0" marR="52325" marL="523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15694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4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1.6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4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2.5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4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3.8</a:t>
                      </a:r>
                    </a:p>
                  </a:txBody>
                  <a:tcPr marT="0" marB="0" marR="52325" marL="523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4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1.6.2</a:t>
                      </a:r>
                    </a:p>
                  </a:txBody>
                  <a:tcPr marT="0" marB="0" marR="52325" marL="523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t/>
                      </a:r>
                      <a:endParaRPr sz="300" u="none" cap="none" strike="noStrike">
                        <a:solidFill>
                          <a:schemeClr val="dk1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indent="-269875" lvl="0" marL="269875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4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1 Aprobar los casos que se presenten para realizar estudios del Programa de Inglés por medio de los fondos del Sistema de CONARE.</a:t>
                      </a: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4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2.   Aprobar al  menos 10 técnicos</a:t>
                      </a:r>
                    </a:p>
                    <a:p>
                      <a:pPr indent="-177800" lvl="0" marL="17780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4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3. Aprobar al  menos 5  planes de estudios para optar por el grado de bachillerato.</a:t>
                      </a:r>
                    </a:p>
                    <a:p>
                      <a:pPr indent="-269875" lvl="0" marL="269875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4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4. Aprobar al menos 5 planes de estudio para optar por el grado de licenciatura</a:t>
                      </a:r>
                    </a:p>
                  </a:txBody>
                  <a:tcPr marT="0" marB="0" marR="52325" marL="523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4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Número de casos aprobados</a:t>
                      </a:r>
                    </a:p>
                  </a:txBody>
                  <a:tcPr marT="0" marB="0" marR="52325" marL="523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-177800" lvl="0" marL="177800" marR="0" rtl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s-CR" sz="14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  Programas modulares de inglés y otros idiomas.</a:t>
                      </a:r>
                    </a:p>
                    <a:p>
                      <a:pPr indent="-177800" lvl="0" marL="177800" marR="0" rtl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s-CR" sz="14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Técnico</a:t>
                      </a:r>
                    </a:p>
                    <a:p>
                      <a:pPr indent="-177800" lvl="0" marL="177800" marR="0" rtl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s-CR" sz="14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Diplomado</a:t>
                      </a:r>
                    </a:p>
                    <a:p>
                      <a:pPr indent="-177800" lvl="0" marL="177800" marR="0" rtl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s-CR" sz="14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Bachillerato</a:t>
                      </a:r>
                    </a:p>
                  </a:txBody>
                  <a:tcPr marT="0" marB="0" marR="52325" marL="523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4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I y II  semestre 2012</a:t>
                      </a:r>
                    </a:p>
                  </a:txBody>
                  <a:tcPr marT="0" marB="0" marR="52325" marL="523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/>
          <p:nvPr>
            <p:ph type="title"/>
          </p:nvPr>
        </p:nvSpPr>
        <p:spPr>
          <a:xfrm>
            <a:off x="457200" y="152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2"/>
              </a:buClr>
              <a:buSzPct val="25000"/>
              <a:buFont typeface="Cambria"/>
              <a:buNone/>
            </a:pPr>
            <a:r>
              <a:rPr b="1" i="0" lang="es-CR" sz="2400" u="none" cap="none" strike="noStrik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3.  POSTGRADO</a:t>
            </a:r>
            <a:r>
              <a:rPr b="0" i="0" lang="es-CR" sz="2400" u="none" cap="none" strike="noStrik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:</a:t>
            </a:r>
          </a:p>
        </p:txBody>
      </p:sp>
      <p:graphicFrame>
        <p:nvGraphicFramePr>
          <p:cNvPr id="136" name="Shape 136"/>
          <p:cNvGraphicFramePr/>
          <p:nvPr/>
        </p:nvGraphicFramePr>
        <p:xfrm>
          <a:off x="539552" y="126875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{7CB2D2C2-0BA3-4A38-A243-1F7B70770540}</a:tableStyleId>
              </a:tblPr>
              <a:tblGrid>
                <a:gridCol w="1465425"/>
                <a:gridCol w="1099075"/>
                <a:gridCol w="2637775"/>
                <a:gridCol w="1172350"/>
                <a:gridCol w="1042225"/>
                <a:gridCol w="936100"/>
              </a:tblGrid>
              <a:tr h="2667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1" lang="es-CR" sz="14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Política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1" lang="es-CR" sz="14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General</a:t>
                      </a:r>
                    </a:p>
                  </a:txBody>
                  <a:tcPr marT="0" marB="0" marR="52200" marL="522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1" lang="es-CR" sz="14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Política Específica</a:t>
                      </a:r>
                    </a:p>
                  </a:txBody>
                  <a:tcPr marT="0" marB="0" marR="52200" marL="522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1" lang="es-CR" sz="14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Meta</a:t>
                      </a:r>
                    </a:p>
                  </a:txBody>
                  <a:tcPr marT="0" marB="0" marR="52200" marL="522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1" lang="es-CR" sz="14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Indicador </a:t>
                      </a:r>
                    </a:p>
                  </a:txBody>
                  <a:tcPr marT="0" marB="0" marR="52200" marL="522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1" lang="es-CR" sz="14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Actividad</a:t>
                      </a:r>
                    </a:p>
                  </a:txBody>
                  <a:tcPr marT="0" marB="0" marR="52200" marL="522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1" lang="es-CR" sz="14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Periodo</a:t>
                      </a:r>
                    </a:p>
                  </a:txBody>
                  <a:tcPr marT="0" marB="0" marR="52200" marL="522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10669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0" lang="es-CR" sz="16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1.6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0" lang="es-CR" sz="16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2.5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0" lang="es-CR" sz="16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3.8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0" lang="es-CR" sz="16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Lineamientos Rectoría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0" lang="es-CR" sz="16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Fondos de CONARE</a:t>
                      </a:r>
                    </a:p>
                  </a:txBody>
                  <a:tcPr marT="0" marB="0" marR="52200" marL="522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0" lang="es-CR" sz="16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1.6.2</a:t>
                      </a:r>
                    </a:p>
                  </a:txBody>
                  <a:tcPr marT="0" marB="0" marR="52200" marL="522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t/>
                      </a:r>
                      <a:endParaRPr b="0" sz="800" u="none" cap="none" strike="noStrike">
                        <a:solidFill>
                          <a:schemeClr val="dk1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indent="-269875" lvl="0" marL="269875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0" lang="es-CR" sz="16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1. Aprobar al  menos 20 planes de estudios para optar por el grado de maestría</a:t>
                      </a:r>
                    </a:p>
                    <a:p>
                      <a:pPr indent="-269875" lvl="0" marL="269875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0" lang="es-CR" sz="16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2.  Aprobar al menos  25  planes de estudio para optar por el grado de doctorado.</a:t>
                      </a:r>
                    </a:p>
                    <a:p>
                      <a:pPr indent="-269875" lvl="0" marL="269875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0" lang="es-CR" sz="16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3.  Aprobar al menos a 46 funcionarios (as) un  ¼  de tiempo para que se dedique a estudiar un postgrado.</a:t>
                      </a:r>
                    </a:p>
                  </a:txBody>
                  <a:tcPr marT="0" marB="0" marR="52200" marL="522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t/>
                      </a:r>
                      <a:endParaRPr b="0" sz="900" u="none" cap="none" strike="noStrike">
                        <a:solidFill>
                          <a:schemeClr val="dk1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0" lang="es-CR" sz="16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Número de casos aprobados</a:t>
                      </a:r>
                    </a:p>
                  </a:txBody>
                  <a:tcPr marT="0" marB="0" marR="52200" marL="522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t/>
                      </a:r>
                      <a:endParaRPr b="0" sz="700" u="none" cap="none" strike="noStrike">
                        <a:solidFill>
                          <a:schemeClr val="dk1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0" lang="es-CR" sz="16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Maestría 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0" lang="es-CR" sz="16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Doctorado en área afín</a:t>
                      </a:r>
                    </a:p>
                  </a:txBody>
                  <a:tcPr marT="0" marB="0" marR="52200" marL="522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t/>
                      </a:r>
                      <a:endParaRPr b="0" sz="500" u="none" cap="none" strike="noStrike">
                        <a:solidFill>
                          <a:schemeClr val="dk1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0" lang="es-CR" sz="16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I y II  semestre 2012</a:t>
                      </a:r>
                    </a:p>
                  </a:txBody>
                  <a:tcPr marT="0" marB="0" marR="52200" marL="522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sp>
        <p:nvSpPr>
          <p:cNvPr id="137" name="Shape 137"/>
          <p:cNvSpPr/>
          <p:nvPr/>
        </p:nvSpPr>
        <p:spPr>
          <a:xfrm>
            <a:off x="1263066" y="675629"/>
            <a:ext cx="251991" cy="461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i="0" lang="es-CR" sz="2400" u="none" cap="none" strike="noStrike">
                <a:solidFill>
                  <a:srgbClr val="464653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/>
        </p:nvSpPr>
        <p:spPr>
          <a:xfrm>
            <a:off x="683568" y="692695"/>
            <a:ext cx="7128792" cy="461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es-CR" sz="2400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4.  CURSOS Y SEMINARIOS EN EL PAÍS</a:t>
            </a:r>
          </a:p>
        </p:txBody>
      </p:sp>
      <p:graphicFrame>
        <p:nvGraphicFramePr>
          <p:cNvPr id="143" name="Shape 143"/>
          <p:cNvGraphicFramePr/>
          <p:nvPr/>
        </p:nvGraphicFramePr>
        <p:xfrm>
          <a:off x="683568" y="155679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{7CB2D2C2-0BA3-4A38-A243-1F7B70770540}</a:tableStyleId>
              </a:tblPr>
              <a:tblGrid>
                <a:gridCol w="987475"/>
                <a:gridCol w="1172775"/>
                <a:gridCol w="2213225"/>
                <a:gridCol w="1206475"/>
                <a:gridCol w="1332825"/>
                <a:gridCol w="1080125"/>
              </a:tblGrid>
              <a:tr h="2667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8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Política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8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General</a:t>
                      </a:r>
                    </a:p>
                  </a:txBody>
                  <a:tcPr marT="0" marB="0" marR="52200" marL="522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8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Política Específica</a:t>
                      </a:r>
                    </a:p>
                  </a:txBody>
                  <a:tcPr marT="0" marB="0" marR="52200" marL="522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8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Meta</a:t>
                      </a:r>
                    </a:p>
                  </a:txBody>
                  <a:tcPr marT="0" marB="0" marR="52200" marL="522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8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Indicador </a:t>
                      </a:r>
                    </a:p>
                  </a:txBody>
                  <a:tcPr marT="0" marB="0" marR="52200" marL="522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8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Actividad</a:t>
                      </a:r>
                    </a:p>
                  </a:txBody>
                  <a:tcPr marT="0" marB="0" marR="52200" marL="522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8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Periodo</a:t>
                      </a:r>
                    </a:p>
                  </a:txBody>
                  <a:tcPr marT="0" marB="0" marR="52200" marL="522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5335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6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1.6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6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2.5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6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3.8</a:t>
                      </a:r>
                    </a:p>
                  </a:txBody>
                  <a:tcPr marT="0" marB="0" marR="52200" marL="522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6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1.6.2</a:t>
                      </a:r>
                    </a:p>
                  </a:txBody>
                  <a:tcPr marT="0" marB="0" marR="52200" marL="522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es-CR" sz="16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 Aprobar al  menos 150 cupos participar en cursos cortos en el país.</a:t>
                      </a:r>
                    </a:p>
                  </a:txBody>
                  <a:tcPr marT="0" marB="0" marR="52200" marL="522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6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Número de casos aprobados</a:t>
                      </a:r>
                    </a:p>
                  </a:txBody>
                  <a:tcPr marT="0" marB="0" marR="52200" marL="522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-342900" lvl="0" marL="34290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Noto Sans Symbols"/>
                        <a:buChar char="➢"/>
                      </a:pPr>
                      <a:r>
                        <a:rPr lang="es-CR" sz="16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Cursos cortos</a:t>
                      </a:r>
                    </a:p>
                    <a:p>
                      <a:pPr indent="-342900" lvl="0" marL="34290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Noto Sans Symbols"/>
                        <a:buChar char="➢"/>
                      </a:pPr>
                      <a:r>
                        <a:rPr lang="es-CR" sz="16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Seminarios</a:t>
                      </a:r>
                    </a:p>
                    <a:p>
                      <a:pPr indent="-342900" lvl="0" marL="34290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Noto Sans Symbols"/>
                        <a:buChar char="➢"/>
                      </a:pPr>
                      <a:r>
                        <a:rPr lang="es-CR" sz="16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Congresos</a:t>
                      </a:r>
                    </a:p>
                    <a:p>
                      <a:pPr indent="-342900" lvl="0" marL="34290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Noto Sans Symbols"/>
                        <a:buChar char="➢"/>
                      </a:pPr>
                      <a:r>
                        <a:rPr lang="es-CR" sz="16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Otros análogos</a:t>
                      </a:r>
                    </a:p>
                  </a:txBody>
                  <a:tcPr marT="0" marB="0" marR="52200" marL="522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t/>
                      </a:r>
                      <a:endParaRPr sz="1600" u="none" cap="none" strike="noStrike">
                        <a:solidFill>
                          <a:schemeClr val="dk1"/>
                        </a:solidFill>
                        <a:latin typeface="Cambria"/>
                        <a:ea typeface="Cambria"/>
                        <a:cs typeface="Cambria"/>
                        <a:sym typeface="Cambria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600" u="none" cap="none" strike="noStrike">
                          <a:solidFill>
                            <a:schemeClr val="dk1"/>
                          </a:solidFill>
                          <a:latin typeface="Cambria"/>
                          <a:ea typeface="Cambria"/>
                          <a:cs typeface="Cambria"/>
                          <a:sym typeface="Cambria"/>
                        </a:rPr>
                        <a:t>I y II semestre 2012</a:t>
                      </a:r>
                    </a:p>
                  </a:txBody>
                  <a:tcPr marT="0" marB="0" marR="52200" marL="522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/>
          <p:nvPr>
            <p:ph type="title"/>
          </p:nvPr>
        </p:nvSpPr>
        <p:spPr>
          <a:xfrm>
            <a:off x="457200" y="152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2"/>
              </a:buClr>
              <a:buSzPct val="25000"/>
              <a:buFont typeface="Cambria"/>
              <a:buNone/>
            </a:pPr>
            <a:r>
              <a:rPr b="1" i="0" lang="es-CR" sz="2400" u="none" cap="none" strike="noStrik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5.</a:t>
            </a:r>
            <a:r>
              <a:rPr b="1" i="0" lang="es-CR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rPr>
              <a:t> </a:t>
            </a:r>
            <a:r>
              <a:rPr b="1" i="0" lang="es-CR" sz="2400" u="none" cap="none" strike="noStrik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CURSOS Y SEMINARIOS EN EL EXTERIOR:</a:t>
            </a:r>
          </a:p>
        </p:txBody>
      </p:sp>
      <p:graphicFrame>
        <p:nvGraphicFramePr>
          <p:cNvPr id="149" name="Shape 149"/>
          <p:cNvGraphicFramePr/>
          <p:nvPr/>
        </p:nvGraphicFramePr>
        <p:xfrm>
          <a:off x="827583" y="170080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{7CB2D2C2-0BA3-4A38-A243-1F7B70770540}</a:tableStyleId>
              </a:tblPr>
              <a:tblGrid>
                <a:gridCol w="1152125"/>
                <a:gridCol w="1224125"/>
                <a:gridCol w="1656175"/>
                <a:gridCol w="1152125"/>
                <a:gridCol w="1534700"/>
                <a:gridCol w="985575"/>
              </a:tblGrid>
              <a:tr h="2667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1" lang="es-CR" sz="1800" u="none" cap="none" strike="noStrike">
                          <a:solidFill>
                            <a:srgbClr val="00008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b="1" lang="es-CR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Política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1" lang="es-CR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General</a:t>
                      </a:r>
                    </a:p>
                  </a:txBody>
                  <a:tcPr marT="0" marB="0" marR="52200" marL="522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1" lang="es-CR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Política Específica</a:t>
                      </a:r>
                    </a:p>
                  </a:txBody>
                  <a:tcPr marT="0" marB="0" marR="52200" marL="522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1" lang="es-CR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Meta</a:t>
                      </a:r>
                    </a:p>
                  </a:txBody>
                  <a:tcPr marT="0" marB="0" marR="52200" marL="522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1" lang="es-CR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Indicador </a:t>
                      </a:r>
                    </a:p>
                  </a:txBody>
                  <a:tcPr marT="0" marB="0" marR="52200" marL="522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1" lang="es-CR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Actividad</a:t>
                      </a:r>
                    </a:p>
                  </a:txBody>
                  <a:tcPr marT="0" marB="0" marR="52200" marL="522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b="1" lang="es-CR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Periodo</a:t>
                      </a:r>
                    </a:p>
                  </a:txBody>
                  <a:tcPr marT="0" marB="0" marR="52200" marL="522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5335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1.6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2.5</a:t>
                      </a: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3.8</a:t>
                      </a:r>
                    </a:p>
                  </a:txBody>
                  <a:tcPr marT="0" marB="0" marR="52200" marL="522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1.6.2</a:t>
                      </a:r>
                    </a:p>
                  </a:txBody>
                  <a:tcPr marT="0" marB="0" marR="52200" marL="522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1.  Aprobar al  </a:t>
                      </a:r>
                      <a:r>
                        <a:rPr lang="es-CR" sz="18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menos 200 </a:t>
                      </a:r>
                      <a:r>
                        <a:rPr lang="es-CR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cupos participar en cursos cortos en el exterior</a:t>
                      </a:r>
                    </a:p>
                  </a:txBody>
                  <a:tcPr marT="0" marB="0" marR="52200" marL="522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Número de casos aprobados</a:t>
                      </a:r>
                    </a:p>
                  </a:txBody>
                  <a:tcPr marT="0" marB="0" marR="52200" marL="522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-342900" lvl="0" marL="34290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Noto Sans Symbols"/>
                        <a:buChar char="➢"/>
                      </a:pPr>
                      <a:r>
                        <a:rPr lang="es-CR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Cursos cortos</a:t>
                      </a:r>
                    </a:p>
                    <a:p>
                      <a:pPr indent="-342900" lvl="0" marL="34290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Noto Sans Symbols"/>
                        <a:buChar char="➢"/>
                      </a:pPr>
                      <a:r>
                        <a:rPr lang="es-CR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Seminarios</a:t>
                      </a:r>
                    </a:p>
                    <a:p>
                      <a:pPr indent="-342900" lvl="0" marL="34290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Noto Sans Symbols"/>
                        <a:buChar char="➢"/>
                      </a:pPr>
                      <a:r>
                        <a:rPr lang="es-CR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Congresos</a:t>
                      </a:r>
                    </a:p>
                    <a:p>
                      <a:pPr indent="-342900" lvl="0" marL="34290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Noto Sans Symbols"/>
                        <a:buChar char="➢"/>
                      </a:pPr>
                      <a:r>
                        <a:rPr lang="es-CR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Otros análogos</a:t>
                      </a:r>
                    </a:p>
                  </a:txBody>
                  <a:tcPr marT="0" marB="0" marR="52200" marL="522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s-CR" sz="1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 y II semestre 2012</a:t>
                      </a:r>
                    </a:p>
                  </a:txBody>
                  <a:tcPr marT="0" marB="0" marR="52200" marL="522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/>
          <p:nvPr>
            <p:ph type="ctrTitle"/>
          </p:nvPr>
        </p:nvSpPr>
        <p:spPr>
          <a:xfrm>
            <a:off x="1403648" y="764704"/>
            <a:ext cx="6858000" cy="990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Domine"/>
              <a:buNone/>
            </a:pPr>
            <a:br>
              <a:rPr b="0" i="0" lang="es-CR" sz="2880" u="none" cap="none" strike="noStrike">
                <a:solidFill>
                  <a:schemeClr val="dk1"/>
                </a:solidFill>
                <a:latin typeface="Domine"/>
                <a:ea typeface="Domine"/>
                <a:cs typeface="Domine"/>
                <a:sym typeface="Domine"/>
              </a:rPr>
            </a:br>
          </a:p>
        </p:txBody>
      </p:sp>
      <p:sp>
        <p:nvSpPr>
          <p:cNvPr id="155" name="Shape 155"/>
          <p:cNvSpPr/>
          <p:nvPr/>
        </p:nvSpPr>
        <p:spPr>
          <a:xfrm>
            <a:off x="2411759" y="2780927"/>
            <a:ext cx="45720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br>
              <a:rPr lang="es-CR" sz="1800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</a:br>
          </a:p>
        </p:txBody>
      </p:sp>
      <p:sp>
        <p:nvSpPr>
          <p:cNvPr id="156" name="Shape 156"/>
          <p:cNvSpPr/>
          <p:nvPr/>
        </p:nvSpPr>
        <p:spPr>
          <a:xfrm>
            <a:off x="1187624" y="3861048"/>
            <a:ext cx="7056783" cy="9541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s-CR" sz="2800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PLAN DE CAPACITACIÓN INTERNA 2012 </a:t>
            </a:r>
            <a:br>
              <a:rPr lang="es-CR" sz="28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</a:br>
          </a:p>
        </p:txBody>
      </p:sp>
      <p:pic>
        <p:nvPicPr>
          <p:cNvPr descr="C:\Users\mnavarro\AppData\Local\Microsoft\Windows\Temporary Internet Files\Content.Outlook\S11NQ6X3\tec.gif" id="157" name="Shape 15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99791" y="-27383"/>
            <a:ext cx="3851920" cy="49812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>
            <p:ph type="title"/>
          </p:nvPr>
        </p:nvSpPr>
        <p:spPr>
          <a:xfrm>
            <a:off x="457200" y="152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2"/>
              </a:buClr>
              <a:buSzPct val="25000"/>
              <a:buFont typeface="Domine"/>
              <a:buNone/>
            </a:pPr>
            <a:r>
              <a:rPr b="0" i="0" lang="es-CR" sz="3200" u="none" cap="none" strike="noStrike">
                <a:solidFill>
                  <a:schemeClr val="dk2"/>
                </a:solidFill>
                <a:latin typeface="Domine"/>
                <a:ea typeface="Domine"/>
                <a:cs typeface="Domine"/>
                <a:sym typeface="Domine"/>
              </a:rPr>
              <a:t>Actividades 2011-2012</a:t>
            </a:r>
          </a:p>
        </p:txBody>
      </p:sp>
      <p:pic>
        <p:nvPicPr>
          <p:cNvPr descr="C:\Users\mnavarro\AppData\Local\Microsoft\Windows\Temporary Internet Files\Content.Outlook\S11NQ6X3\tec.gif" id="163" name="Shape 16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168678" y="7491"/>
            <a:ext cx="975322" cy="12612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Shape 16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15616" y="1988840"/>
            <a:ext cx="7339927" cy="34122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rigen">
  <a:themeElements>
    <a:clrScheme name="Origen">
      <a:dk1>
        <a:srgbClr val="000000"/>
      </a:dk1>
      <a:lt1>
        <a:srgbClr val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