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60" r:id="rId5"/>
    <p:sldId id="261" r:id="rId6"/>
    <p:sldId id="264" r:id="rId7"/>
    <p:sldId id="262" r:id="rId8"/>
    <p:sldId id="263" r:id="rId9"/>
    <p:sldId id="265" r:id="rId10"/>
    <p:sldId id="266" r:id="rId11"/>
  </p:sldIdLst>
  <p:sldSz cx="12192000" cy="6858000"/>
  <p:notesSz cx="6858000" cy="9144000"/>
  <p:embeddedFontLst>
    <p:embeddedFont>
      <p:font typeface="IBM Plex Sans" panose="020B0503050203000203" pitchFamily="34" charset="0"/>
      <p:regular r:id="rId13"/>
      <p:bold r:id="rId14"/>
      <p:italic r:id="rId15"/>
      <p:boldItalic r:id="rId16"/>
    </p:embeddedFont>
  </p:embeddedFontLst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A9F5"/>
    <a:srgbClr val="0071BC"/>
    <a:srgbClr val="1C2B4E"/>
    <a:srgbClr val="D2D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4"/>
    <p:restoredTop sz="94646"/>
  </p:normalViewPr>
  <p:slideViewPr>
    <p:cSldViewPr snapToGrid="0" showGuides="1">
      <p:cViewPr>
        <p:scale>
          <a:sx n="78" d="100"/>
          <a:sy n="78" d="100"/>
        </p:scale>
        <p:origin x="138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47574-42F0-F34C-9EC4-E42C80BCC354}" type="datetimeFigureOut">
              <a:rPr lang="es-CR" smtClean="0"/>
              <a:t>26/2/25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A0B4F-F3D8-0C47-B6A1-16476A90BE6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4666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A0B4F-F3D8-0C47-B6A1-16476A90BE67}" type="slidenum">
              <a:rPr lang="es-CR" smtClean="0"/>
              <a:t>2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3153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A0B4F-F3D8-0C47-B6A1-16476A90BE67}" type="slidenum">
              <a:rPr lang="es-CR" smtClean="0"/>
              <a:t>3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0526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A0B4F-F3D8-0C47-B6A1-16476A90BE67}" type="slidenum">
              <a:rPr lang="es-CR" smtClean="0"/>
              <a:t>4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8952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A0B4F-F3D8-0C47-B6A1-16476A90BE67}" type="slidenum">
              <a:rPr lang="es-CR" smtClean="0"/>
              <a:t>5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10097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A0B4F-F3D8-0C47-B6A1-16476A90BE67}" type="slidenum">
              <a:rPr lang="es-CR" smtClean="0"/>
              <a:t>6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3884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A0B4F-F3D8-0C47-B6A1-16476A90BE67}" type="slidenum">
              <a:rPr lang="es-CR" smtClean="0"/>
              <a:t>7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04334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A0B4F-F3D8-0C47-B6A1-16476A90BE67}" type="slidenum">
              <a:rPr lang="es-CR" smtClean="0"/>
              <a:t>8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38777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A0B4F-F3D8-0C47-B6A1-16476A90BE67}" type="slidenum">
              <a:rPr lang="es-CR" smtClean="0"/>
              <a:t>9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98359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A0B4F-F3D8-0C47-B6A1-16476A90BE67}" type="slidenum">
              <a:rPr lang="es-CR" smtClean="0"/>
              <a:t>10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4479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78671-D82F-6207-FCAB-3EDEA3A63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0D1991-CFF8-0DCC-90E3-315630AD0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32D376-089E-2FE4-92A7-4047D0271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4E25E2-1E68-8960-18A2-4C49F9CE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4D6422-F230-563A-3A7A-B3128518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7563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785F0-2FFB-5742-7303-B64E5838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BFF720F-E140-E6F4-D969-6EEC9CFCB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0939EF-AB01-E5B0-F754-9DA024F5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1CD2C8-EAB6-4E1A-5367-913E7660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62E951-B05C-2AAF-D9EB-BB7EDA3B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5191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C633CF-E6A2-66B5-2240-54EBD9754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41FD12-37E6-CD4A-EF1A-D015DDFA8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2E6868-D8A4-EC30-CDFC-2C2A84DB2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D8FCA8-313E-D9B0-80DC-36F5E1B6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C747D4-B99E-74D6-FD1A-223EFD4D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6086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4076E4-54DF-623A-B41E-89729E14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E5CFA2-76E6-CDCE-503B-03268587B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3F2BE3-2BF5-6B62-F38A-8A8C06A3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466722-99B4-F3A7-CCF1-D423B85B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AA1239-0CFC-B844-ADCA-E326ACEB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2347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F59BF-2DED-7403-9EDD-13375CB2E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844258-9386-203F-DF6E-B188BE95B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629354-0507-555F-958D-17B6F493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1B5D7-33EF-5407-E3A5-90F5B514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1CC3C7-3FFB-3652-C73F-D6A0BDEC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981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14260-91D7-4A26-238C-0BF2CC5CA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ECA278-20A5-2895-898E-58A9A3096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13DD13-0D4C-8B34-29C3-87694EC58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FF6790-E87C-57E0-E6B0-E85BE265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02B0D8-A6D7-1519-B6C8-E071E791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C20007-A97B-313B-8779-61DAD2460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2209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CE451-4D00-BE56-A712-6C576AD1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BD6B7-4A85-3B90-6800-4985697BD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05868E-82B1-490D-8E60-A22F5B0DE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07B6A4-8029-2DE8-BE92-557B3792B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4E370DF-38AB-F8CB-CD70-D5DD2F841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D085E0F-0E83-3C7C-5AE5-9D79F5F6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124773-A8D6-F48A-E9D2-817C4FF0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F7D93DA-54B1-1A2D-7469-7E981E5F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4609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098BF-D10D-DAFD-0D1D-EC9D4F61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BC9961-67AF-5AA8-0EE0-1894FDDA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B7D9A8-AEC6-248B-4C80-F4D78A75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2DE23A7-2376-DA67-058B-7521C86F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1227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5684B4C-D60F-ED0D-C6E6-9FC758A3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4C2FEB-AD30-E065-287C-01589A2E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9EE85E-1BA6-BF20-334E-AD74BE41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1417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3B9E4-2C68-AB2D-0E8B-75CE1B6C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03C64B-5D78-3B8E-3EAD-F0E53628A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2DA7BC-1AA0-2D5D-238C-55282E2BD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C827CB-727B-7F17-D696-435C32A0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A12588-C742-866B-0299-19ADB868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91D744-9AB0-F81D-A4BA-E7E068D1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2577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3ECB6-3DA7-9750-4B0C-27093F9A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CCB9C11-3B6C-454E-DBE0-CCAAD3C6F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6A5912-5D94-D0A1-C325-EA8ABA21B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EBBA86-DECC-FA10-0014-C790DA53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443DAD-EBE6-8DA0-137B-1777C345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736494-3B4C-8566-CA5F-FB5BCC81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1512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5CE353-B2B7-9794-F491-87F0248C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D230A1-F2AF-4614-0240-8256B4CE7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A189F-6D43-5DFA-222D-DA156AA9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9976CB-20AC-ED49-8EED-6D406ECA51A7}" type="datetimeFigureOut">
              <a:rPr lang="es-CR" smtClean="0"/>
              <a:t>26/2/25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5B29EE-D6AD-4D57-8CA8-2FCD47CCE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3E91F4-6730-192A-D121-8B09FFD34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22C299-6076-7340-9A4A-C6EE782AEAD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4310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B4FC537-D4F1-FED0-2EB0-E0AA18EAE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505" y="6108192"/>
            <a:ext cx="2372990" cy="4427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16EEFC6-450D-CE65-C4A7-7C827E0E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510" y="1869604"/>
            <a:ext cx="9592977" cy="31187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3F1C135-33E5-616D-8A91-4159D18BC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08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43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3BAF10B-C816-3A85-198C-D6952BFA9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841" y="6117692"/>
            <a:ext cx="2324319" cy="4336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B57831-2026-7050-9984-F1590D87D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742" y="2420419"/>
            <a:ext cx="6204517" cy="201716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688004A-8BD2-5C51-5FFF-6F31DF8126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16200000">
            <a:off x="8038336" y="2005986"/>
            <a:ext cx="6858000" cy="28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0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96BC0DFA-0C81-88A7-3A41-F8DF76FA7A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3940" y="329585"/>
            <a:ext cx="3007683" cy="6810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B866C46-88F9-C1E8-6483-C092DCE870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453352" y="0"/>
            <a:ext cx="1738648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46D05A-FE6D-D6F6-F8C2-995DE702ABE5}"/>
              </a:ext>
            </a:extLst>
          </p:cNvPr>
          <p:cNvSpPr txBox="1"/>
          <p:nvPr/>
        </p:nvSpPr>
        <p:spPr>
          <a:xfrm>
            <a:off x="452422" y="2921169"/>
            <a:ext cx="37321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6000" b="1" dirty="0">
                <a:solidFill>
                  <a:srgbClr val="0071BC"/>
                </a:solidFill>
                <a:latin typeface="IBM Plex Sans" panose="020B0503050203000203" pitchFamily="34" charset="0"/>
                <a:cs typeface="Poppins" pitchFamily="2" charset="77"/>
              </a:rPr>
              <a:t>Concepto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A38F9F-DCFD-2D12-6777-9905DE2B0C42}"/>
              </a:ext>
            </a:extLst>
          </p:cNvPr>
          <p:cNvSpPr txBox="1"/>
          <p:nvPr/>
        </p:nvSpPr>
        <p:spPr>
          <a:xfrm>
            <a:off x="5296270" y="2090172"/>
            <a:ext cx="39218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Lorem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ipsum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dolor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sit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amet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,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consectetur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adipiscing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elit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. Sed do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eiusmod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tempor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incididunt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ut labore et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dolore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magna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aliqua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11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55A406-11E2-96E4-194D-69539D61F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" y="2296726"/>
            <a:ext cx="11972544" cy="456127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46D05A-FE6D-D6F6-F8C2-995DE702ABE5}"/>
              </a:ext>
            </a:extLst>
          </p:cNvPr>
          <p:cNvSpPr txBox="1"/>
          <p:nvPr/>
        </p:nvSpPr>
        <p:spPr>
          <a:xfrm>
            <a:off x="353568" y="280416"/>
            <a:ext cx="4414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6000" b="1" dirty="0">
                <a:solidFill>
                  <a:srgbClr val="3FA9F5"/>
                </a:solidFill>
                <a:latin typeface="IBM Plex Sans" panose="020B0503050203000203" pitchFamily="34" charset="0"/>
                <a:cs typeface="Poppins" pitchFamily="2" charset="77"/>
              </a:rPr>
              <a:t>Contenidos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DEDB865-DD5E-E2D2-8768-EBCC7997B9A7}"/>
              </a:ext>
            </a:extLst>
          </p:cNvPr>
          <p:cNvSpPr txBox="1"/>
          <p:nvPr/>
        </p:nvSpPr>
        <p:spPr>
          <a:xfrm>
            <a:off x="859536" y="1554202"/>
            <a:ext cx="10695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11500" b="1" dirty="0">
                <a:solidFill>
                  <a:srgbClr val="1C2B4E"/>
                </a:solidFill>
                <a:latin typeface="IBM Plex Sans" panose="020B0503050203000203" pitchFamily="34" charset="0"/>
                <a:cs typeface="Poppins" pitchFamily="2" charset="77"/>
              </a:rPr>
              <a:t>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5E85EF0-B3D4-8099-9567-8956841AD2EB}"/>
              </a:ext>
            </a:extLst>
          </p:cNvPr>
          <p:cNvSpPr txBox="1"/>
          <p:nvPr/>
        </p:nvSpPr>
        <p:spPr>
          <a:xfrm>
            <a:off x="859535" y="3898266"/>
            <a:ext cx="10695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11500" b="1" dirty="0">
                <a:solidFill>
                  <a:srgbClr val="1C2B4E"/>
                </a:solidFill>
                <a:latin typeface="IBM Plex Sans" panose="020B0503050203000203" pitchFamily="34" charset="0"/>
                <a:cs typeface="Poppins" pitchFamily="2" charset="77"/>
              </a:rPr>
              <a:t>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160762-99CB-E6E6-E32D-1A56875AB797}"/>
              </a:ext>
            </a:extLst>
          </p:cNvPr>
          <p:cNvSpPr txBox="1"/>
          <p:nvPr/>
        </p:nvSpPr>
        <p:spPr>
          <a:xfrm>
            <a:off x="6205728" y="1554202"/>
            <a:ext cx="10695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11500" b="1" dirty="0">
                <a:solidFill>
                  <a:srgbClr val="1C2B4E"/>
                </a:solidFill>
                <a:latin typeface="IBM Plex Sans" panose="020B0503050203000203" pitchFamily="34" charset="0"/>
                <a:cs typeface="Poppins" pitchFamily="2" charset="77"/>
              </a:rPr>
              <a:t>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4B653E-B606-AA3D-141A-CBB4C7B5CCE6}"/>
              </a:ext>
            </a:extLst>
          </p:cNvPr>
          <p:cNvSpPr txBox="1"/>
          <p:nvPr/>
        </p:nvSpPr>
        <p:spPr>
          <a:xfrm>
            <a:off x="6205728" y="3905569"/>
            <a:ext cx="10695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11500" b="1" dirty="0">
                <a:solidFill>
                  <a:srgbClr val="1C2B4E"/>
                </a:solidFill>
                <a:latin typeface="IBM Plex Sans" panose="020B0503050203000203" pitchFamily="34" charset="0"/>
                <a:cs typeface="Poppins" pitchFamily="2" charset="77"/>
              </a:rPr>
              <a:t>4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0BCF4E4-F71F-6E0F-3A45-F2188D9D519B}"/>
              </a:ext>
            </a:extLst>
          </p:cNvPr>
          <p:cNvGrpSpPr/>
          <p:nvPr/>
        </p:nvGrpSpPr>
        <p:grpSpPr>
          <a:xfrm>
            <a:off x="1916451" y="2034579"/>
            <a:ext cx="1526380" cy="901294"/>
            <a:chOff x="1745763" y="2046002"/>
            <a:chExt cx="1526380" cy="901294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2A38235-1FBA-A66E-A8CF-9E0743F31E92}"/>
                </a:ext>
              </a:extLst>
            </p:cNvPr>
            <p:cNvSpPr txBox="1"/>
            <p:nvPr/>
          </p:nvSpPr>
          <p:spPr>
            <a:xfrm>
              <a:off x="1745763" y="2046002"/>
              <a:ext cx="1096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sz="2800" b="1" dirty="0">
                  <a:solidFill>
                    <a:srgbClr val="1C2B4E"/>
                  </a:solidFill>
                  <a:latin typeface="IBM Plex Sans" panose="020B0503050203000203" pitchFamily="34" charset="0"/>
                  <a:cs typeface="Poppins" pitchFamily="2" charset="77"/>
                </a:rPr>
                <a:t>Tema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CB0C3CA-0701-BCE9-8A54-51336969BB76}"/>
                </a:ext>
              </a:extLst>
            </p:cNvPr>
            <p:cNvSpPr txBox="1"/>
            <p:nvPr/>
          </p:nvSpPr>
          <p:spPr>
            <a:xfrm>
              <a:off x="1745763" y="2547186"/>
              <a:ext cx="1526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sz="2000" dirty="0">
                  <a:solidFill>
                    <a:srgbClr val="1C2B4E"/>
                  </a:solidFill>
                  <a:latin typeface="IBM Plex Sans" panose="020B0503050203000203" pitchFamily="34" charset="0"/>
                  <a:cs typeface="Poppins" pitchFamily="2" charset="77"/>
                </a:rPr>
                <a:t>Descripción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4B130C1-A599-98FE-5C7C-E0C38B16B44C}"/>
              </a:ext>
            </a:extLst>
          </p:cNvPr>
          <p:cNvGrpSpPr/>
          <p:nvPr/>
        </p:nvGrpSpPr>
        <p:grpSpPr>
          <a:xfrm>
            <a:off x="1912515" y="4377599"/>
            <a:ext cx="1526380" cy="901294"/>
            <a:chOff x="1745763" y="2046002"/>
            <a:chExt cx="1526380" cy="901294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72D8AD7-AA18-82A6-CCB8-1AA8E99DCD02}"/>
                </a:ext>
              </a:extLst>
            </p:cNvPr>
            <p:cNvSpPr txBox="1"/>
            <p:nvPr/>
          </p:nvSpPr>
          <p:spPr>
            <a:xfrm>
              <a:off x="1745763" y="2046002"/>
              <a:ext cx="1096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sz="2800" b="1" dirty="0">
                  <a:solidFill>
                    <a:srgbClr val="1C2B4E"/>
                  </a:solidFill>
                  <a:latin typeface="IBM Plex Sans" panose="020B0503050203000203" pitchFamily="34" charset="0"/>
                  <a:cs typeface="Poppins" pitchFamily="2" charset="77"/>
                </a:rPr>
                <a:t>Tema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6C2CA0F-BB13-F917-5EF2-0A31E83280C9}"/>
                </a:ext>
              </a:extLst>
            </p:cNvPr>
            <p:cNvSpPr txBox="1"/>
            <p:nvPr/>
          </p:nvSpPr>
          <p:spPr>
            <a:xfrm>
              <a:off x="1745763" y="2547186"/>
              <a:ext cx="1526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sz="2000" dirty="0">
                  <a:solidFill>
                    <a:srgbClr val="1C2B4E"/>
                  </a:solidFill>
                  <a:latin typeface="IBM Plex Sans" panose="020B0503050203000203" pitchFamily="34" charset="0"/>
                  <a:cs typeface="Poppins" pitchFamily="2" charset="77"/>
                </a:rPr>
                <a:t>Descripción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455913F-F02D-457D-FAD5-3A6E72F73B7F}"/>
              </a:ext>
            </a:extLst>
          </p:cNvPr>
          <p:cNvGrpSpPr/>
          <p:nvPr/>
        </p:nvGrpSpPr>
        <p:grpSpPr>
          <a:xfrm>
            <a:off x="7354083" y="2034579"/>
            <a:ext cx="1526380" cy="901294"/>
            <a:chOff x="1745763" y="2046002"/>
            <a:chExt cx="1526380" cy="901294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1772B801-6202-BAC2-777F-F5BBD24470B6}"/>
                </a:ext>
              </a:extLst>
            </p:cNvPr>
            <p:cNvSpPr txBox="1"/>
            <p:nvPr/>
          </p:nvSpPr>
          <p:spPr>
            <a:xfrm>
              <a:off x="1745763" y="2046002"/>
              <a:ext cx="1096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sz="2800" b="1" dirty="0">
                  <a:solidFill>
                    <a:srgbClr val="1C2B4E"/>
                  </a:solidFill>
                  <a:latin typeface="IBM Plex Sans" panose="020B0503050203000203" pitchFamily="34" charset="0"/>
                  <a:cs typeface="Poppins" pitchFamily="2" charset="77"/>
                </a:rPr>
                <a:t>Tema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968D088-7B30-C9A3-CD47-4797E54E8F01}"/>
                </a:ext>
              </a:extLst>
            </p:cNvPr>
            <p:cNvSpPr txBox="1"/>
            <p:nvPr/>
          </p:nvSpPr>
          <p:spPr>
            <a:xfrm>
              <a:off x="1745763" y="2547186"/>
              <a:ext cx="1526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sz="2000" dirty="0">
                  <a:solidFill>
                    <a:srgbClr val="1C2B4E"/>
                  </a:solidFill>
                  <a:latin typeface="IBM Plex Sans" panose="020B0503050203000203" pitchFamily="34" charset="0"/>
                  <a:cs typeface="Poppins" pitchFamily="2" charset="77"/>
                </a:rPr>
                <a:t>Descripción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8E48F4F-7102-6AF6-D616-30900297FFA1}"/>
              </a:ext>
            </a:extLst>
          </p:cNvPr>
          <p:cNvGrpSpPr/>
          <p:nvPr/>
        </p:nvGrpSpPr>
        <p:grpSpPr>
          <a:xfrm>
            <a:off x="7350147" y="4377599"/>
            <a:ext cx="1526380" cy="901294"/>
            <a:chOff x="1745763" y="2046002"/>
            <a:chExt cx="1526380" cy="901294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9423E114-CC9D-7ADC-B4B9-CE9AF9BA6C59}"/>
                </a:ext>
              </a:extLst>
            </p:cNvPr>
            <p:cNvSpPr txBox="1"/>
            <p:nvPr/>
          </p:nvSpPr>
          <p:spPr>
            <a:xfrm>
              <a:off x="1745763" y="2046002"/>
              <a:ext cx="1096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sz="2800" b="1" dirty="0">
                  <a:solidFill>
                    <a:srgbClr val="1C2B4E"/>
                  </a:solidFill>
                  <a:latin typeface="IBM Plex Sans" panose="020B0503050203000203" pitchFamily="34" charset="0"/>
                  <a:cs typeface="Poppins" pitchFamily="2" charset="77"/>
                </a:rPr>
                <a:t>Tema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D2119ED-6BE1-5DE9-C50F-DFF921F8A6E6}"/>
                </a:ext>
              </a:extLst>
            </p:cNvPr>
            <p:cNvSpPr txBox="1"/>
            <p:nvPr/>
          </p:nvSpPr>
          <p:spPr>
            <a:xfrm>
              <a:off x="1745763" y="2547186"/>
              <a:ext cx="1526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sz="2000" dirty="0">
                  <a:solidFill>
                    <a:srgbClr val="1C2B4E"/>
                  </a:solidFill>
                  <a:latin typeface="IBM Plex Sans" panose="020B0503050203000203" pitchFamily="34" charset="0"/>
                  <a:cs typeface="Poppins" pitchFamily="2" charset="77"/>
                </a:rPr>
                <a:t>Descripción</a:t>
              </a:r>
            </a:p>
          </p:txBody>
        </p:sp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96BC0DFA-0C81-88A7-3A41-F8DF76FA7A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4243" y="107164"/>
            <a:ext cx="3007685" cy="68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9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730A127A-FD9C-078A-DE76-B28CEC3233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7634" r="36035" b="6925"/>
          <a:stretch/>
        </p:blipFill>
        <p:spPr>
          <a:xfrm>
            <a:off x="6899639" y="-228274"/>
            <a:ext cx="5551442" cy="73758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B8CC96-76C3-3975-5135-F1097539A8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34245" y="107164"/>
            <a:ext cx="3007683" cy="68108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46D05A-FE6D-D6F6-F8C2-995DE702ABE5}"/>
              </a:ext>
            </a:extLst>
          </p:cNvPr>
          <p:cNvSpPr txBox="1"/>
          <p:nvPr/>
        </p:nvSpPr>
        <p:spPr>
          <a:xfrm>
            <a:off x="622698" y="-228273"/>
            <a:ext cx="2831224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s-CR" sz="34400" b="1" dirty="0">
                <a:solidFill>
                  <a:srgbClr val="0071BC"/>
                </a:solidFill>
                <a:latin typeface="IBM Plex Sans" panose="020B0503050203000203" pitchFamily="34" charset="0"/>
                <a:cs typeface="Poppins" pitchFamily="2" charset="77"/>
              </a:rPr>
              <a:t>1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4DE654-7AD6-4B76-3E42-735B9B3B1822}"/>
              </a:ext>
            </a:extLst>
          </p:cNvPr>
          <p:cNvSpPr txBox="1"/>
          <p:nvPr/>
        </p:nvSpPr>
        <p:spPr>
          <a:xfrm>
            <a:off x="622698" y="4320339"/>
            <a:ext cx="468589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13800" b="1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4059683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96BC0DFA-0C81-88A7-3A41-F8DF76FA7A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3940" y="329585"/>
            <a:ext cx="3007683" cy="68108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46D05A-FE6D-D6F6-F8C2-995DE702ABE5}"/>
              </a:ext>
            </a:extLst>
          </p:cNvPr>
          <p:cNvSpPr txBox="1"/>
          <p:nvPr/>
        </p:nvSpPr>
        <p:spPr>
          <a:xfrm>
            <a:off x="4229944" y="2090172"/>
            <a:ext cx="37321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6000" b="1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Concepto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A38F9F-DCFD-2D12-6777-9905DE2B0C42}"/>
              </a:ext>
            </a:extLst>
          </p:cNvPr>
          <p:cNvSpPr txBox="1"/>
          <p:nvPr/>
        </p:nvSpPr>
        <p:spPr>
          <a:xfrm>
            <a:off x="2401329" y="3140541"/>
            <a:ext cx="738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Lorem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ipsum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dolor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sit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amet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,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consectetur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adipiscing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elit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. Sed do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eiusmod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tempor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incididunt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ut labore et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dolore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magna </a:t>
            </a:r>
            <a:r>
              <a:rPr lang="es-CR" sz="28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aliqua</a:t>
            </a:r>
            <a:r>
              <a:rPr lang="es-CR" sz="28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030005-04AA-C8B4-D592-36A4467775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4515394" y="-69669"/>
            <a:ext cx="7772400" cy="37387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BD472BF-9DB2-C07C-7049-CAFEDD8B75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rot="10800000">
            <a:off x="-95795" y="3366350"/>
            <a:ext cx="7772400" cy="37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9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0C3C828-4D65-9820-9E2C-75642305D5C7}"/>
              </a:ext>
            </a:extLst>
          </p:cNvPr>
          <p:cNvSpPr/>
          <p:nvPr/>
        </p:nvSpPr>
        <p:spPr>
          <a:xfrm>
            <a:off x="-465826" y="3429000"/>
            <a:ext cx="13043139" cy="3558396"/>
          </a:xfrm>
          <a:prstGeom prst="rect">
            <a:avLst/>
          </a:prstGeom>
          <a:solidFill>
            <a:srgbClr val="1C2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46D05A-FE6D-D6F6-F8C2-995DE702ABE5}"/>
              </a:ext>
            </a:extLst>
          </p:cNvPr>
          <p:cNvSpPr txBox="1"/>
          <p:nvPr/>
        </p:nvSpPr>
        <p:spPr>
          <a:xfrm>
            <a:off x="353568" y="280416"/>
            <a:ext cx="39821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6000" b="1" dirty="0">
                <a:solidFill>
                  <a:srgbClr val="1C2B4E"/>
                </a:solidFill>
                <a:latin typeface="IBM Plex Sans" panose="020B0503050203000203" pitchFamily="34" charset="0"/>
                <a:cs typeface="Poppins" pitchFamily="2" charset="77"/>
              </a:rPr>
              <a:t>Conceptos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0BCF4E4-F71F-6E0F-3A45-F2188D9D519B}"/>
              </a:ext>
            </a:extLst>
          </p:cNvPr>
          <p:cNvGrpSpPr/>
          <p:nvPr/>
        </p:nvGrpSpPr>
        <p:grpSpPr>
          <a:xfrm>
            <a:off x="1211653" y="4711056"/>
            <a:ext cx="1526380" cy="901294"/>
            <a:chOff x="1745763" y="2046002"/>
            <a:chExt cx="1526380" cy="901294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2A38235-1FBA-A66E-A8CF-9E0743F31E92}"/>
                </a:ext>
              </a:extLst>
            </p:cNvPr>
            <p:cNvSpPr txBox="1"/>
            <p:nvPr/>
          </p:nvSpPr>
          <p:spPr>
            <a:xfrm>
              <a:off x="1929307" y="2046002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R" sz="2800" b="1" dirty="0">
                  <a:solidFill>
                    <a:srgbClr val="D2DBE4"/>
                  </a:solidFill>
                  <a:latin typeface="IBM Plex Sans" panose="020B0503050203000203" pitchFamily="34" charset="0"/>
                  <a:cs typeface="Poppins" pitchFamily="2" charset="77"/>
                </a:rPr>
                <a:t>Título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CB0C3CA-0701-BCE9-8A54-51336969BB76}"/>
                </a:ext>
              </a:extLst>
            </p:cNvPr>
            <p:cNvSpPr txBox="1"/>
            <p:nvPr/>
          </p:nvSpPr>
          <p:spPr>
            <a:xfrm>
              <a:off x="1745763" y="2547186"/>
              <a:ext cx="1526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R" sz="2000" dirty="0">
                  <a:solidFill>
                    <a:srgbClr val="D2DBE4"/>
                  </a:solidFill>
                  <a:latin typeface="IBM Plex Sans" panose="020B0503050203000203" pitchFamily="34" charset="0"/>
                  <a:cs typeface="Poppins" pitchFamily="2" charset="77"/>
                </a:rPr>
                <a:t>Descripción</a:t>
              </a:r>
            </a:p>
          </p:txBody>
        </p:sp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96BC0DFA-0C81-88A7-3A41-F8DF76FA7A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4243" y="107164"/>
            <a:ext cx="3007685" cy="681083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A6C67656-4AF0-3DF6-EA6F-FAA65B03287A}"/>
              </a:ext>
            </a:extLst>
          </p:cNvPr>
          <p:cNvGrpSpPr/>
          <p:nvPr/>
        </p:nvGrpSpPr>
        <p:grpSpPr>
          <a:xfrm>
            <a:off x="5179804" y="4711056"/>
            <a:ext cx="1526380" cy="901294"/>
            <a:chOff x="1745763" y="2046002"/>
            <a:chExt cx="1526380" cy="901294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A26D8FE-69E0-0159-0644-BE3DC92FE020}"/>
                </a:ext>
              </a:extLst>
            </p:cNvPr>
            <p:cNvSpPr txBox="1"/>
            <p:nvPr/>
          </p:nvSpPr>
          <p:spPr>
            <a:xfrm>
              <a:off x="1929307" y="2046002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R" sz="2800" b="1" dirty="0">
                  <a:solidFill>
                    <a:srgbClr val="D2DBE4"/>
                  </a:solidFill>
                  <a:latin typeface="IBM Plex Sans" panose="020B0503050203000203" pitchFamily="34" charset="0"/>
                  <a:cs typeface="Poppins" pitchFamily="2" charset="77"/>
                </a:rPr>
                <a:t>Título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42F2555-A2A0-FBA6-5EAD-9B2190988C9D}"/>
                </a:ext>
              </a:extLst>
            </p:cNvPr>
            <p:cNvSpPr txBox="1"/>
            <p:nvPr/>
          </p:nvSpPr>
          <p:spPr>
            <a:xfrm>
              <a:off x="1745763" y="2547186"/>
              <a:ext cx="1526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R" sz="2000" dirty="0">
                  <a:solidFill>
                    <a:srgbClr val="D2DBE4"/>
                  </a:solidFill>
                  <a:latin typeface="IBM Plex Sans" panose="020B0503050203000203" pitchFamily="34" charset="0"/>
                  <a:cs typeface="Poppins" pitchFamily="2" charset="77"/>
                </a:rPr>
                <a:t>Descripción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ABC3426C-C099-C2B4-969C-79D96C793ABB}"/>
              </a:ext>
            </a:extLst>
          </p:cNvPr>
          <p:cNvGrpSpPr/>
          <p:nvPr/>
        </p:nvGrpSpPr>
        <p:grpSpPr>
          <a:xfrm>
            <a:off x="9147955" y="4711056"/>
            <a:ext cx="1526380" cy="901294"/>
            <a:chOff x="1745763" y="2046002"/>
            <a:chExt cx="1526380" cy="901294"/>
          </a:xfrm>
        </p:grpSpPr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819E293-A71D-55C4-D938-EDE403883CE3}"/>
                </a:ext>
              </a:extLst>
            </p:cNvPr>
            <p:cNvSpPr txBox="1"/>
            <p:nvPr/>
          </p:nvSpPr>
          <p:spPr>
            <a:xfrm>
              <a:off x="1929307" y="2046002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R" sz="2800" b="1" dirty="0">
                  <a:solidFill>
                    <a:srgbClr val="D2DBE4"/>
                  </a:solidFill>
                  <a:latin typeface="IBM Plex Sans" panose="020B0503050203000203" pitchFamily="34" charset="0"/>
                  <a:cs typeface="Poppins" pitchFamily="2" charset="77"/>
                </a:rPr>
                <a:t>Título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058AB02-3F54-0628-B0E9-B291E66AF67D}"/>
                </a:ext>
              </a:extLst>
            </p:cNvPr>
            <p:cNvSpPr txBox="1"/>
            <p:nvPr/>
          </p:nvSpPr>
          <p:spPr>
            <a:xfrm>
              <a:off x="1745763" y="2547186"/>
              <a:ext cx="1526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R" sz="2000" dirty="0">
                  <a:solidFill>
                    <a:srgbClr val="D2DBE4"/>
                  </a:solidFill>
                  <a:latin typeface="IBM Plex Sans" panose="020B0503050203000203" pitchFamily="34" charset="0"/>
                  <a:cs typeface="Poppins" pitchFamily="2" charset="77"/>
                </a:rPr>
                <a:t>Descripción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E6C3FAB1-E2E8-AECE-2CB5-9036E4D69FF5}"/>
              </a:ext>
            </a:extLst>
          </p:cNvPr>
          <p:cNvGrpSpPr/>
          <p:nvPr/>
        </p:nvGrpSpPr>
        <p:grpSpPr>
          <a:xfrm>
            <a:off x="997941" y="2376184"/>
            <a:ext cx="1953804" cy="1976348"/>
            <a:chOff x="997941" y="2376184"/>
            <a:chExt cx="1953804" cy="1976348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7F60D016-2602-BBBF-2306-9ED80FDD10A7}"/>
                </a:ext>
              </a:extLst>
            </p:cNvPr>
            <p:cNvSpPr/>
            <p:nvPr/>
          </p:nvSpPr>
          <p:spPr>
            <a:xfrm>
              <a:off x="997941" y="2398728"/>
              <a:ext cx="1953804" cy="1953804"/>
            </a:xfrm>
            <a:prstGeom prst="ellipse">
              <a:avLst/>
            </a:prstGeom>
            <a:solidFill>
              <a:srgbClr val="D2DBE4"/>
            </a:solidFill>
            <a:ln w="104775">
              <a:solidFill>
                <a:srgbClr val="1C2B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3E9BD43-1D71-C104-6D1B-D3B5C129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-4197" r="-1719" b="-1901"/>
            <a:stretch/>
          </p:blipFill>
          <p:spPr>
            <a:xfrm>
              <a:off x="1059903" y="2376184"/>
              <a:ext cx="1852015" cy="1921496"/>
            </a:xfrm>
            <a:prstGeom prst="rect">
              <a:avLst/>
            </a:prstGeom>
          </p:spPr>
        </p:pic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A893D949-3889-9B91-AB8E-EDB32C82C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480" y="2688715"/>
            <a:ext cx="1046725" cy="1373827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E4CC9774-2CFF-07D4-3E02-56C1DAA86BD6}"/>
              </a:ext>
            </a:extLst>
          </p:cNvPr>
          <p:cNvGrpSpPr/>
          <p:nvPr/>
        </p:nvGrpSpPr>
        <p:grpSpPr>
          <a:xfrm>
            <a:off x="4966092" y="2393485"/>
            <a:ext cx="1953804" cy="1959047"/>
            <a:chOff x="4966092" y="2393485"/>
            <a:chExt cx="1953804" cy="1959047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6CE7E16-AA69-7099-B090-F71D28A657B8}"/>
                </a:ext>
              </a:extLst>
            </p:cNvPr>
            <p:cNvSpPr/>
            <p:nvPr/>
          </p:nvSpPr>
          <p:spPr>
            <a:xfrm>
              <a:off x="4966092" y="2398728"/>
              <a:ext cx="1953804" cy="1953804"/>
            </a:xfrm>
            <a:prstGeom prst="ellipse">
              <a:avLst/>
            </a:prstGeom>
            <a:solidFill>
              <a:srgbClr val="D2DBE4"/>
            </a:solidFill>
            <a:ln w="104775">
              <a:solidFill>
                <a:srgbClr val="1C2B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8CDACD6-5076-FE9A-8875-E61DC7144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-4197" r="-1719" b="-1901"/>
            <a:stretch/>
          </p:blipFill>
          <p:spPr>
            <a:xfrm>
              <a:off x="5038182" y="2393485"/>
              <a:ext cx="1852015" cy="1921496"/>
            </a:xfrm>
            <a:prstGeom prst="rect">
              <a:avLst/>
            </a:prstGeom>
          </p:spPr>
        </p:pic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44BABB46-73B9-BECD-D2C4-2D4CEC956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118" y="2829186"/>
            <a:ext cx="1335751" cy="1092887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D3C45CD9-A042-9C96-0CDD-A6F80666BB8F}"/>
              </a:ext>
            </a:extLst>
          </p:cNvPr>
          <p:cNvGrpSpPr/>
          <p:nvPr/>
        </p:nvGrpSpPr>
        <p:grpSpPr>
          <a:xfrm>
            <a:off x="8934243" y="2390131"/>
            <a:ext cx="1953804" cy="1962401"/>
            <a:chOff x="8934243" y="2390131"/>
            <a:chExt cx="1953804" cy="1962401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F1799B7A-4C1E-EC11-B538-BB6DB6E7DF1C}"/>
                </a:ext>
              </a:extLst>
            </p:cNvPr>
            <p:cNvSpPr/>
            <p:nvPr/>
          </p:nvSpPr>
          <p:spPr>
            <a:xfrm>
              <a:off x="8934243" y="2398728"/>
              <a:ext cx="1953804" cy="1953804"/>
            </a:xfrm>
            <a:prstGeom prst="ellipse">
              <a:avLst/>
            </a:prstGeom>
            <a:solidFill>
              <a:srgbClr val="D2DBE4"/>
            </a:solidFill>
            <a:ln w="104775">
              <a:solidFill>
                <a:srgbClr val="1C2B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82C61E1F-C439-4FBD-CE2D-6D5D80C7E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3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-4197" r="-1719" b="-1901"/>
            <a:stretch/>
          </p:blipFill>
          <p:spPr>
            <a:xfrm>
              <a:off x="8993690" y="2390131"/>
              <a:ext cx="1852015" cy="1921496"/>
            </a:xfrm>
            <a:prstGeom prst="rect">
              <a:avLst/>
            </a:prstGeom>
          </p:spPr>
        </p:pic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388B2967-0F64-C9E0-BBCC-B9DFA17D95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7956" y="2975159"/>
            <a:ext cx="1202835" cy="7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5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AB57E3-F4F9-7308-79E7-82D1072FF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04" y="759222"/>
            <a:ext cx="6706528" cy="584073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46D05A-FE6D-D6F6-F8C2-995DE702ABE5}"/>
              </a:ext>
            </a:extLst>
          </p:cNvPr>
          <p:cNvSpPr txBox="1"/>
          <p:nvPr/>
        </p:nvSpPr>
        <p:spPr>
          <a:xfrm>
            <a:off x="558185" y="1669785"/>
            <a:ext cx="3594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6000" b="1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Concepto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96E423-725B-EB3D-6386-700687921F19}"/>
              </a:ext>
            </a:extLst>
          </p:cNvPr>
          <p:cNvSpPr txBox="1"/>
          <p:nvPr/>
        </p:nvSpPr>
        <p:spPr>
          <a:xfrm>
            <a:off x="558184" y="2879891"/>
            <a:ext cx="3298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Lorem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ipsum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dolor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sit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amet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,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consectetur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adipiscing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elit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. Sed do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eiusmod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tempor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incididunt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ut labore et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dolore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 magna </a:t>
            </a:r>
            <a:r>
              <a:rPr lang="es-CR" sz="2400" dirty="0" err="1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aliqua</a:t>
            </a:r>
            <a:r>
              <a:rPr lang="es-CR" sz="2400" dirty="0">
                <a:solidFill>
                  <a:srgbClr val="D2DBE4"/>
                </a:solidFill>
                <a:latin typeface="IBM Plex Sans" panose="020B0503050203000203" pitchFamily="34" charset="0"/>
                <a:cs typeface="Poppins" pitchFamily="2" charset="77"/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4F4927-2F5F-2FFE-6095-05CDD85BBF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3940" y="329585"/>
            <a:ext cx="3007683" cy="6810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882E1C-F51C-9761-626D-E45BCCB0E89A}"/>
              </a:ext>
            </a:extLst>
          </p:cNvPr>
          <p:cNvPicPr>
            <a:picLocks/>
          </p:cNvPicPr>
          <p:nvPr/>
        </p:nvPicPr>
        <p:blipFill>
          <a:blip r:embed="rId5"/>
          <a:srcRect l="37361"/>
          <a:stretch/>
        </p:blipFill>
        <p:spPr>
          <a:xfrm>
            <a:off x="5894613" y="1677949"/>
            <a:ext cx="4166726" cy="41667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16063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D2F284A8-3AD7-3DE9-A8E0-DCEDD078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3964" y="2426122"/>
            <a:ext cx="11972544" cy="456127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0C3C828-4D65-9820-9E2C-75642305D5C7}"/>
              </a:ext>
            </a:extLst>
          </p:cNvPr>
          <p:cNvSpPr/>
          <p:nvPr/>
        </p:nvSpPr>
        <p:spPr>
          <a:xfrm>
            <a:off x="-193964" y="-249382"/>
            <a:ext cx="4851029" cy="7236778"/>
          </a:xfrm>
          <a:prstGeom prst="rect">
            <a:avLst/>
          </a:prstGeom>
          <a:solidFill>
            <a:srgbClr val="1C2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46D05A-FE6D-D6F6-F8C2-995DE702ABE5}"/>
              </a:ext>
            </a:extLst>
          </p:cNvPr>
          <p:cNvSpPr txBox="1"/>
          <p:nvPr/>
        </p:nvSpPr>
        <p:spPr>
          <a:xfrm>
            <a:off x="434423" y="2921168"/>
            <a:ext cx="3594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6000" b="1" dirty="0">
                <a:solidFill>
                  <a:srgbClr val="3FA9F5"/>
                </a:solidFill>
                <a:latin typeface="IBM Plex Sans" panose="020B0503050203000203" pitchFamily="34" charset="0"/>
                <a:cs typeface="Poppins" pitchFamily="2" charset="77"/>
              </a:rPr>
              <a:t>Concepto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1FCA7BA-BA77-F32B-697C-B10F7149DEA1}"/>
              </a:ext>
            </a:extLst>
          </p:cNvPr>
          <p:cNvGrpSpPr/>
          <p:nvPr/>
        </p:nvGrpSpPr>
        <p:grpSpPr>
          <a:xfrm>
            <a:off x="5860474" y="755489"/>
            <a:ext cx="4585855" cy="5285467"/>
            <a:chOff x="5237019" y="1233566"/>
            <a:chExt cx="4585855" cy="5285467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9C55E42-C04F-7138-37A4-0B3FB3A41129}"/>
                </a:ext>
              </a:extLst>
            </p:cNvPr>
            <p:cNvGrpSpPr/>
            <p:nvPr/>
          </p:nvGrpSpPr>
          <p:grpSpPr>
            <a:xfrm>
              <a:off x="5237019" y="1233566"/>
              <a:ext cx="4585855" cy="1378485"/>
              <a:chOff x="5237019" y="1233566"/>
              <a:chExt cx="4585855" cy="1378485"/>
            </a:xfrm>
          </p:grpSpPr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A26D8FE-69E0-0159-0644-BE3DC92FE020}"/>
                  </a:ext>
                </a:extLst>
              </p:cNvPr>
              <p:cNvSpPr txBox="1"/>
              <p:nvPr/>
            </p:nvSpPr>
            <p:spPr>
              <a:xfrm>
                <a:off x="5237019" y="1233566"/>
                <a:ext cx="305243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R" sz="4000" b="1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Definición 1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842F2555-A2A0-FBA6-5EAD-9B2190988C9D}"/>
                  </a:ext>
                </a:extLst>
              </p:cNvPr>
              <p:cNvSpPr txBox="1"/>
              <p:nvPr/>
            </p:nvSpPr>
            <p:spPr>
              <a:xfrm>
                <a:off x="5237019" y="2150386"/>
                <a:ext cx="18133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Descripción</a:t>
                </a:r>
              </a:p>
            </p:txBody>
          </p:sp>
          <p:cxnSp>
            <p:nvCxnSpPr>
              <p:cNvPr id="3" name="Conector recto 2">
                <a:extLst>
                  <a:ext uri="{FF2B5EF4-FFF2-40B4-BE49-F238E27FC236}">
                    <a16:creationId xmlns:a16="http://schemas.microsoft.com/office/drawing/2014/main" id="{F103E44A-451A-6686-EBB6-CB0268A18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7019" y="2024814"/>
                <a:ext cx="4585855" cy="0"/>
              </a:xfrm>
              <a:prstGeom prst="line">
                <a:avLst/>
              </a:prstGeom>
              <a:ln w="38100">
                <a:solidFill>
                  <a:srgbClr val="0071B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4607B127-ECF0-71C2-704B-848970384E49}"/>
                </a:ext>
              </a:extLst>
            </p:cNvPr>
            <p:cNvGrpSpPr/>
            <p:nvPr/>
          </p:nvGrpSpPr>
          <p:grpSpPr>
            <a:xfrm>
              <a:off x="5237019" y="3187057"/>
              <a:ext cx="4585855" cy="1378485"/>
              <a:chOff x="5237019" y="1233566"/>
              <a:chExt cx="4585855" cy="1378485"/>
            </a:xfrm>
          </p:grpSpPr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5DD8663C-2706-C9D8-D371-322323DD4230}"/>
                  </a:ext>
                </a:extLst>
              </p:cNvPr>
              <p:cNvSpPr txBox="1"/>
              <p:nvPr/>
            </p:nvSpPr>
            <p:spPr>
              <a:xfrm>
                <a:off x="5237019" y="1233566"/>
                <a:ext cx="305243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R" sz="4000" b="1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Definición 1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9A9C82AF-CBA8-CB33-502E-33B7FFAEEE10}"/>
                  </a:ext>
                </a:extLst>
              </p:cNvPr>
              <p:cNvSpPr txBox="1"/>
              <p:nvPr/>
            </p:nvSpPr>
            <p:spPr>
              <a:xfrm>
                <a:off x="5237019" y="2150386"/>
                <a:ext cx="18133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Descripción</a:t>
                </a:r>
              </a:p>
            </p:txBody>
          </p:sp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F8EA3B4A-D71F-1D48-5039-C1FBDAE30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7019" y="2024814"/>
                <a:ext cx="4585855" cy="0"/>
              </a:xfrm>
              <a:prstGeom prst="line">
                <a:avLst/>
              </a:prstGeom>
              <a:ln w="38100">
                <a:solidFill>
                  <a:srgbClr val="0071B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4BEF4AAE-44FD-9102-C89D-D8DBF42417E2}"/>
                </a:ext>
              </a:extLst>
            </p:cNvPr>
            <p:cNvGrpSpPr/>
            <p:nvPr/>
          </p:nvGrpSpPr>
          <p:grpSpPr>
            <a:xfrm>
              <a:off x="5237019" y="5140548"/>
              <a:ext cx="4585855" cy="1378485"/>
              <a:chOff x="5237019" y="1233566"/>
              <a:chExt cx="4585855" cy="1378485"/>
            </a:xfrm>
          </p:grpSpPr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B179C239-5B90-0DA7-FA28-C3960854E86B}"/>
                  </a:ext>
                </a:extLst>
              </p:cNvPr>
              <p:cNvSpPr txBox="1"/>
              <p:nvPr/>
            </p:nvSpPr>
            <p:spPr>
              <a:xfrm>
                <a:off x="5237019" y="1233566"/>
                <a:ext cx="305243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R" sz="4000" b="1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Definición 1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13E254A-4AA1-359A-7FB8-CBAA0495C26A}"/>
                  </a:ext>
                </a:extLst>
              </p:cNvPr>
              <p:cNvSpPr txBox="1"/>
              <p:nvPr/>
            </p:nvSpPr>
            <p:spPr>
              <a:xfrm>
                <a:off x="5237019" y="2150386"/>
                <a:ext cx="18133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Descripción</a:t>
                </a:r>
              </a:p>
            </p:txBody>
          </p: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7437C29F-5FDD-9829-8BBF-4BDE4EFF5E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7019" y="2024814"/>
                <a:ext cx="4585855" cy="0"/>
              </a:xfrm>
              <a:prstGeom prst="line">
                <a:avLst/>
              </a:prstGeom>
              <a:ln w="38100">
                <a:solidFill>
                  <a:srgbClr val="0071B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DED98A84-9C65-5D66-F908-2ADD369C79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3940" y="329585"/>
            <a:ext cx="3007683" cy="68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ACC53A1-2BDA-2AED-385D-05F8367996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4243" y="107164"/>
            <a:ext cx="3007685" cy="681083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0859506D-EEC9-2253-06BE-2B6645D93D8B}"/>
              </a:ext>
            </a:extLst>
          </p:cNvPr>
          <p:cNvGrpSpPr/>
          <p:nvPr/>
        </p:nvGrpSpPr>
        <p:grpSpPr>
          <a:xfrm>
            <a:off x="6289963" y="1497515"/>
            <a:ext cx="5457061" cy="3862971"/>
            <a:chOff x="595745" y="1524000"/>
            <a:chExt cx="5457061" cy="3862971"/>
          </a:xfrm>
        </p:grpSpPr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20208DBA-25E1-5A1D-1201-CDE46035C2BD}"/>
                </a:ext>
              </a:extLst>
            </p:cNvPr>
            <p:cNvSpPr/>
            <p:nvPr/>
          </p:nvSpPr>
          <p:spPr>
            <a:xfrm>
              <a:off x="595745" y="1524000"/>
              <a:ext cx="5457061" cy="3862971"/>
            </a:xfrm>
            <a:prstGeom prst="roundRect">
              <a:avLst>
                <a:gd name="adj" fmla="val 10509"/>
              </a:avLst>
            </a:prstGeom>
            <a:solidFill>
              <a:srgbClr val="D2DBE4">
                <a:alpha val="6470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736110E-1D93-EF3D-03BF-2A0B7A6D63BC}"/>
                </a:ext>
              </a:extLst>
            </p:cNvPr>
            <p:cNvGrpSpPr/>
            <p:nvPr/>
          </p:nvGrpSpPr>
          <p:grpSpPr>
            <a:xfrm>
              <a:off x="1675176" y="1898583"/>
              <a:ext cx="3298199" cy="3113805"/>
              <a:chOff x="7416182" y="3044229"/>
              <a:chExt cx="3298199" cy="3113805"/>
            </a:xfrm>
          </p:grpSpPr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0346D05A-FE6D-D6F6-F8C2-995DE702ABE5}"/>
                  </a:ext>
                </a:extLst>
              </p:cNvPr>
              <p:cNvSpPr txBox="1"/>
              <p:nvPr/>
            </p:nvSpPr>
            <p:spPr>
              <a:xfrm>
                <a:off x="7837220" y="3044229"/>
                <a:ext cx="245612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R" sz="4000" b="1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Concepto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1A1ED1E2-0539-E90E-7B1B-A76617860419}"/>
                  </a:ext>
                </a:extLst>
              </p:cNvPr>
              <p:cNvSpPr txBox="1"/>
              <p:nvPr/>
            </p:nvSpPr>
            <p:spPr>
              <a:xfrm>
                <a:off x="7416182" y="3849710"/>
                <a:ext cx="329819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Lorem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ipsum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 dolor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sit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amet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,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consectetur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adipiscing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elit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. Sed do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eiusmod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tempor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incididunt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 ut labore et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dolore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 magna </a:t>
                </a:r>
                <a:r>
                  <a:rPr lang="es-CR" sz="2400" dirty="0" err="1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aliqua</a:t>
                </a:r>
                <a:r>
                  <a:rPr lang="es-CR" sz="2400" dirty="0">
                    <a:solidFill>
                      <a:srgbClr val="1C2B4E"/>
                    </a:solidFill>
                    <a:latin typeface="IBM Plex Sans" panose="020B0503050203000203" pitchFamily="34" charset="0"/>
                    <a:cs typeface="Poppins" pitchFamily="2" charset="77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47137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133</Words>
  <Application>Microsoft Macintosh PowerPoint</Application>
  <PresentationFormat>Panorámica</PresentationFormat>
  <Paragraphs>46</Paragraphs>
  <Slides>10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Aptos Display</vt:lpstr>
      <vt:lpstr>Aptos</vt:lpstr>
      <vt:lpstr>Arial</vt:lpstr>
      <vt:lpstr>IBM Plex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Adriana Morera</dc:creator>
  <cp:lastModifiedBy>Adriana Morera</cp:lastModifiedBy>
  <cp:revision>8</cp:revision>
  <dcterms:created xsi:type="dcterms:W3CDTF">2025-02-25T20:08:24Z</dcterms:created>
  <dcterms:modified xsi:type="dcterms:W3CDTF">2025-02-26T18:57:20Z</dcterms:modified>
</cp:coreProperties>
</file>