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72" r:id="rId3"/>
    <p:sldId id="276" r:id="rId4"/>
    <p:sldId id="273" r:id="rId5"/>
    <p:sldId id="274" r:id="rId6"/>
    <p:sldId id="275" r:id="rId7"/>
    <p:sldId id="277" r:id="rId8"/>
    <p:sldId id="278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79555-DF55-4054-8D44-B42A7BC37FB6}" v="31" dt="2024-08-29T00:50:07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53866" autoAdjust="0"/>
  </p:normalViewPr>
  <p:slideViewPr>
    <p:cSldViewPr snapToGrid="0">
      <p:cViewPr varScale="1">
        <p:scale>
          <a:sx n="41" d="100"/>
          <a:sy n="41" d="100"/>
        </p:scale>
        <p:origin x="2635" y="3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GURA CALDERON EMERSON JOSUE" userId="394bacb4-bf2a-456f-8a5f-1f8862424286" providerId="ADAL" clId="{1A917BDA-875B-4F8B-A161-A3D17C9B8807}"/>
    <pc:docChg chg="custSel modSld">
      <pc:chgData name="SEGURA CALDERON EMERSON JOSUE" userId="394bacb4-bf2a-456f-8a5f-1f8862424286" providerId="ADAL" clId="{1A917BDA-875B-4F8B-A161-A3D17C9B8807}" dt="2024-08-22T19:17:28.948" v="29" actId="1076"/>
      <pc:docMkLst>
        <pc:docMk/>
      </pc:docMkLst>
      <pc:sldChg chg="addSp delSp modSp mod">
        <pc:chgData name="SEGURA CALDERON EMERSON JOSUE" userId="394bacb4-bf2a-456f-8a5f-1f8862424286" providerId="ADAL" clId="{1A917BDA-875B-4F8B-A161-A3D17C9B8807}" dt="2024-08-22T19:16:30.427" v="20" actId="1076"/>
        <pc:sldMkLst>
          <pc:docMk/>
          <pc:sldMk cId="3805109300" sldId="269"/>
        </pc:sldMkLst>
        <pc:picChg chg="add mod modCrop">
          <ac:chgData name="SEGURA CALDERON EMERSON JOSUE" userId="394bacb4-bf2a-456f-8a5f-1f8862424286" providerId="ADAL" clId="{1A917BDA-875B-4F8B-A161-A3D17C9B8807}" dt="2024-08-22T19:16:30.427" v="20" actId="1076"/>
          <ac:picMkLst>
            <pc:docMk/>
            <pc:sldMk cId="3805109300" sldId="269"/>
            <ac:picMk id="9" creationId="{3F0A029F-4392-A299-5DC0-C719C77FF383}"/>
          </ac:picMkLst>
        </pc:picChg>
        <pc:picChg chg="del mod">
          <ac:chgData name="SEGURA CALDERON EMERSON JOSUE" userId="394bacb4-bf2a-456f-8a5f-1f8862424286" providerId="ADAL" clId="{1A917BDA-875B-4F8B-A161-A3D17C9B8807}" dt="2024-08-22T19:15:30.538" v="5" actId="478"/>
          <ac:picMkLst>
            <pc:docMk/>
            <pc:sldMk cId="3805109300" sldId="269"/>
            <ac:picMk id="34" creationId="{00348B27-F481-DBDE-F2A6-AD63B947C9CB}"/>
          </ac:picMkLst>
        </pc:picChg>
      </pc:sldChg>
      <pc:sldChg chg="addSp delSp modSp mod">
        <pc:chgData name="SEGURA CALDERON EMERSON JOSUE" userId="394bacb4-bf2a-456f-8a5f-1f8862424286" providerId="ADAL" clId="{1A917BDA-875B-4F8B-A161-A3D17C9B8807}" dt="2024-08-22T19:17:28.948" v="29" actId="1076"/>
        <pc:sldMkLst>
          <pc:docMk/>
          <pc:sldMk cId="3970668346" sldId="272"/>
        </pc:sldMkLst>
        <pc:picChg chg="add del mod">
          <ac:chgData name="SEGURA CALDERON EMERSON JOSUE" userId="394bacb4-bf2a-456f-8a5f-1f8862424286" providerId="ADAL" clId="{1A917BDA-875B-4F8B-A161-A3D17C9B8807}" dt="2024-08-22T19:17:06.620" v="25" actId="478"/>
          <ac:picMkLst>
            <pc:docMk/>
            <pc:sldMk cId="3970668346" sldId="272"/>
            <ac:picMk id="9" creationId="{959E2636-AC30-E7EA-62EC-ABB8A1473876}"/>
          </ac:picMkLst>
        </pc:picChg>
        <pc:picChg chg="add mod">
          <ac:chgData name="SEGURA CALDERON EMERSON JOSUE" userId="394bacb4-bf2a-456f-8a5f-1f8862424286" providerId="ADAL" clId="{1A917BDA-875B-4F8B-A161-A3D17C9B8807}" dt="2024-08-22T19:17:28.948" v="29" actId="1076"/>
          <ac:picMkLst>
            <pc:docMk/>
            <pc:sldMk cId="3970668346" sldId="272"/>
            <ac:picMk id="33" creationId="{3D5CD77A-6063-372E-B015-ABC4472AC2E3}"/>
          </ac:picMkLst>
        </pc:picChg>
        <pc:picChg chg="del mod">
          <ac:chgData name="SEGURA CALDERON EMERSON JOSUE" userId="394bacb4-bf2a-456f-8a5f-1f8862424286" providerId="ADAL" clId="{1A917BDA-875B-4F8B-A161-A3D17C9B8807}" dt="2024-08-22T19:16:55.965" v="21" actId="478"/>
          <ac:picMkLst>
            <pc:docMk/>
            <pc:sldMk cId="3970668346" sldId="272"/>
            <ac:picMk id="34" creationId="{00348B27-F481-DBDE-F2A6-AD63B947C9CB}"/>
          </ac:picMkLst>
        </pc:picChg>
      </pc:sldChg>
    </pc:docChg>
  </pc:docChgLst>
  <pc:docChgLst>
    <pc:chgData name="Francisco Sebilla Benavides" userId="0335a0cb-4e36-4915-9255-3cb5f063f0f5" providerId="ADAL" clId="{49E79555-DF55-4054-8D44-B42A7BC37FB6}"/>
    <pc:docChg chg="undo custSel addSld delSld modSld modMainMaster">
      <pc:chgData name="Francisco Sebilla Benavides" userId="0335a0cb-4e36-4915-9255-3cb5f063f0f5" providerId="ADAL" clId="{49E79555-DF55-4054-8D44-B42A7BC37FB6}" dt="2024-08-29T00:50:18.052" v="645" actId="5793"/>
      <pc:docMkLst>
        <pc:docMk/>
      </pc:docMkLst>
      <pc:sldChg chg="addSp delSp modSp mod modClrScheme chgLayout modNotesTx">
        <pc:chgData name="Francisco Sebilla Benavides" userId="0335a0cb-4e36-4915-9255-3cb5f063f0f5" providerId="ADAL" clId="{49E79555-DF55-4054-8D44-B42A7BC37FB6}" dt="2024-08-29T00:50:18.052" v="645" actId="5793"/>
        <pc:sldMkLst>
          <pc:docMk/>
          <pc:sldMk cId="3805109300" sldId="269"/>
        </pc:sldMkLst>
        <pc:spChg chg="add mod ord">
          <ac:chgData name="Francisco Sebilla Benavides" userId="0335a0cb-4e36-4915-9255-3cb5f063f0f5" providerId="ADAL" clId="{49E79555-DF55-4054-8D44-B42A7BC37FB6}" dt="2024-08-28T16:49:40.823" v="189" actId="1076"/>
          <ac:spMkLst>
            <pc:docMk/>
            <pc:sldMk cId="3805109300" sldId="269"/>
            <ac:spMk id="7" creationId="{7EFD5634-F4CF-55A0-112D-7345E50A8BC8}"/>
          </ac:spMkLst>
        </pc:spChg>
        <pc:spChg chg="add mod ord">
          <ac:chgData name="Francisco Sebilla Benavides" userId="0335a0cb-4e36-4915-9255-3cb5f063f0f5" providerId="ADAL" clId="{49E79555-DF55-4054-8D44-B42A7BC37FB6}" dt="2024-08-29T00:06:14.369" v="415" actId="20577"/>
          <ac:spMkLst>
            <pc:docMk/>
            <pc:sldMk cId="3805109300" sldId="269"/>
            <ac:spMk id="34" creationId="{E7C8A240-DBF0-CD60-D64B-2D92BEA5B20D}"/>
          </ac:spMkLst>
        </pc:spChg>
        <pc:spChg chg="add del mod">
          <ac:chgData name="Francisco Sebilla Benavides" userId="0335a0cb-4e36-4915-9255-3cb5f063f0f5" providerId="ADAL" clId="{49E79555-DF55-4054-8D44-B42A7BC37FB6}" dt="2024-08-29T00:34:55.180" v="469" actId="478"/>
          <ac:spMkLst>
            <pc:docMk/>
            <pc:sldMk cId="3805109300" sldId="269"/>
            <ac:spMk id="35" creationId="{EFCA3A98-BAAD-1AAB-9EC8-2762BD48ECD7}"/>
          </ac:spMkLst>
        </pc:spChg>
        <pc:spChg chg="add del mod">
          <ac:chgData name="Francisco Sebilla Benavides" userId="0335a0cb-4e36-4915-9255-3cb5f063f0f5" providerId="ADAL" clId="{49E79555-DF55-4054-8D44-B42A7BC37FB6}" dt="2024-08-29T00:36:08.738" v="475" actId="478"/>
          <ac:spMkLst>
            <pc:docMk/>
            <pc:sldMk cId="3805109300" sldId="269"/>
            <ac:spMk id="38" creationId="{1AD355FF-C5AD-F1DC-E35D-6786C7B7DEA0}"/>
          </ac:spMkLst>
        </pc:spChg>
        <pc:spChg chg="del">
          <ac:chgData name="Francisco Sebilla Benavides" userId="0335a0cb-4e36-4915-9255-3cb5f063f0f5" providerId="ADAL" clId="{49E79555-DF55-4054-8D44-B42A7BC37FB6}" dt="2024-08-28T16:56:03.928" v="402" actId="478"/>
          <ac:spMkLst>
            <pc:docMk/>
            <pc:sldMk cId="3805109300" sldId="269"/>
            <ac:spMk id="38" creationId="{662FF9C9-D68B-6F92-7C2E-2A8358EED6DC}"/>
          </ac:spMkLst>
        </pc:spChg>
        <pc:spChg chg="add del mod">
          <ac:chgData name="Francisco Sebilla Benavides" userId="0335a0cb-4e36-4915-9255-3cb5f063f0f5" providerId="ADAL" clId="{49E79555-DF55-4054-8D44-B42A7BC37FB6}" dt="2024-08-29T00:41:01.803" v="506" actId="478"/>
          <ac:spMkLst>
            <pc:docMk/>
            <pc:sldMk cId="3805109300" sldId="269"/>
            <ac:spMk id="41" creationId="{5B8908FC-C79F-7A95-EE6D-0A1F6ADD488E}"/>
          </ac:spMkLst>
        </pc:spChg>
        <pc:spChg chg="add del mod">
          <ac:chgData name="Francisco Sebilla Benavides" userId="0335a0cb-4e36-4915-9255-3cb5f063f0f5" providerId="ADAL" clId="{49E79555-DF55-4054-8D44-B42A7BC37FB6}" dt="2024-08-29T00:41:03.224" v="507" actId="478"/>
          <ac:spMkLst>
            <pc:docMk/>
            <pc:sldMk cId="3805109300" sldId="269"/>
            <ac:spMk id="44" creationId="{80B79262-5F0F-A957-D046-D2E0E6DB4D23}"/>
          </ac:spMkLst>
        </pc:spChg>
        <pc:spChg chg="add del mod">
          <ac:chgData name="Francisco Sebilla Benavides" userId="0335a0cb-4e36-4915-9255-3cb5f063f0f5" providerId="ADAL" clId="{49E79555-DF55-4054-8D44-B42A7BC37FB6}" dt="2024-08-29T00:44:40.755" v="567" actId="478"/>
          <ac:spMkLst>
            <pc:docMk/>
            <pc:sldMk cId="3805109300" sldId="269"/>
            <ac:spMk id="47" creationId="{53224001-690B-00B3-EE54-8476FDF0296D}"/>
          </ac:spMkLst>
        </pc:spChg>
        <pc:spChg chg="add del mod">
          <ac:chgData name="Francisco Sebilla Benavides" userId="0335a0cb-4e36-4915-9255-3cb5f063f0f5" providerId="ADAL" clId="{49E79555-DF55-4054-8D44-B42A7BC37FB6}" dt="2024-08-29T00:44:38.774" v="566" actId="478"/>
          <ac:spMkLst>
            <pc:docMk/>
            <pc:sldMk cId="3805109300" sldId="269"/>
            <ac:spMk id="50" creationId="{1DF889CE-DAF1-45FE-2D2A-002DCBE513E5}"/>
          </ac:spMkLst>
        </pc:spChg>
        <pc:spChg chg="add del mod">
          <ac:chgData name="Francisco Sebilla Benavides" userId="0335a0cb-4e36-4915-9255-3cb5f063f0f5" providerId="ADAL" clId="{49E79555-DF55-4054-8D44-B42A7BC37FB6}" dt="2024-08-29T00:40:38.615" v="500" actId="478"/>
          <ac:spMkLst>
            <pc:docMk/>
            <pc:sldMk cId="3805109300" sldId="269"/>
            <ac:spMk id="53" creationId="{3C835917-A265-60B7-9C8B-EE84088E87E0}"/>
          </ac:spMkLst>
        </pc:spChg>
        <pc:grpChg chg="mod">
          <ac:chgData name="Francisco Sebilla Benavides" userId="0335a0cb-4e36-4915-9255-3cb5f063f0f5" providerId="ADAL" clId="{49E79555-DF55-4054-8D44-B42A7BC37FB6}" dt="2024-08-29T00:45:59.315" v="586" actId="1076"/>
          <ac:grpSpMkLst>
            <pc:docMk/>
            <pc:sldMk cId="3805109300" sldId="269"/>
            <ac:grpSpMk id="2" creationId="{EB293E32-4487-F2A7-BF6C-AD6EE8823F57}"/>
          </ac:grpSpMkLst>
        </pc:grpChg>
        <pc:picChg chg="del mod">
          <ac:chgData name="Francisco Sebilla Benavides" userId="0335a0cb-4e36-4915-9255-3cb5f063f0f5" providerId="ADAL" clId="{49E79555-DF55-4054-8D44-B42A7BC37FB6}" dt="2024-08-28T16:51:46.941" v="224" actId="478"/>
          <ac:picMkLst>
            <pc:docMk/>
            <pc:sldMk cId="3805109300" sldId="269"/>
            <ac:picMk id="3" creationId="{51010CB4-D5F7-C010-D111-8E7700E0552B}"/>
          </ac:picMkLst>
        </pc:picChg>
        <pc:picChg chg="add del mod ord">
          <ac:chgData name="Francisco Sebilla Benavides" userId="0335a0cb-4e36-4915-9255-3cb5f063f0f5" providerId="ADAL" clId="{49E79555-DF55-4054-8D44-B42A7BC37FB6}" dt="2024-08-29T00:33:40.583" v="459" actId="478"/>
          <ac:picMkLst>
            <pc:docMk/>
            <pc:sldMk cId="3805109300" sldId="269"/>
            <ac:picMk id="3" creationId="{D8C9A672-BF2F-23AE-95D5-E92D69AC964E}"/>
          </ac:picMkLst>
        </pc:picChg>
        <pc:picChg chg="del">
          <ac:chgData name="Francisco Sebilla Benavides" userId="0335a0cb-4e36-4915-9255-3cb5f063f0f5" providerId="ADAL" clId="{49E79555-DF55-4054-8D44-B42A7BC37FB6}" dt="2024-08-29T00:19:31.292" v="420" actId="478"/>
          <ac:picMkLst>
            <pc:docMk/>
            <pc:sldMk cId="3805109300" sldId="269"/>
            <ac:picMk id="4" creationId="{74169162-5966-DDBF-49CF-A66C08913856}"/>
          </ac:picMkLst>
        </pc:picChg>
        <pc:picChg chg="del">
          <ac:chgData name="Francisco Sebilla Benavides" userId="0335a0cb-4e36-4915-9255-3cb5f063f0f5" providerId="ADAL" clId="{49E79555-DF55-4054-8D44-B42A7BC37FB6}" dt="2024-08-29T00:28:30.358" v="424" actId="478"/>
          <ac:picMkLst>
            <pc:docMk/>
            <pc:sldMk cId="3805109300" sldId="269"/>
            <ac:picMk id="5" creationId="{8531CF25-F716-67BA-9DBF-0EFFD4D5C957}"/>
          </ac:picMkLst>
        </pc:picChg>
        <pc:picChg chg="del">
          <ac:chgData name="Francisco Sebilla Benavides" userId="0335a0cb-4e36-4915-9255-3cb5f063f0f5" providerId="ADAL" clId="{49E79555-DF55-4054-8D44-B42A7BC37FB6}" dt="2024-08-29T00:24:21.052" v="421" actId="478"/>
          <ac:picMkLst>
            <pc:docMk/>
            <pc:sldMk cId="3805109300" sldId="269"/>
            <ac:picMk id="8" creationId="{008A25D9-0AB6-1AC1-DDC8-4DBEA0CC4C61}"/>
          </ac:picMkLst>
        </pc:picChg>
        <pc:picChg chg="del mod">
          <ac:chgData name="Francisco Sebilla Benavides" userId="0335a0cb-4e36-4915-9255-3cb5f063f0f5" providerId="ADAL" clId="{49E79555-DF55-4054-8D44-B42A7BC37FB6}" dt="2024-08-28T16:51:47.762" v="225" actId="478"/>
          <ac:picMkLst>
            <pc:docMk/>
            <pc:sldMk cId="3805109300" sldId="269"/>
            <ac:picMk id="9" creationId="{3F0A029F-4392-A299-5DC0-C719C77FF383}"/>
          </ac:picMkLst>
        </pc:picChg>
        <pc:picChg chg="del">
          <ac:chgData name="Francisco Sebilla Benavides" userId="0335a0cb-4e36-4915-9255-3cb5f063f0f5" providerId="ADAL" clId="{49E79555-DF55-4054-8D44-B42A7BC37FB6}" dt="2024-08-29T00:29:08.968" v="430" actId="478"/>
          <ac:picMkLst>
            <pc:docMk/>
            <pc:sldMk cId="3805109300" sldId="269"/>
            <ac:picMk id="10" creationId="{6CB01F81-BE7D-03B2-47E0-6CC6D4CD0EB5}"/>
          </ac:picMkLst>
        </pc:picChg>
        <pc:picChg chg="mod">
          <ac:chgData name="Francisco Sebilla Benavides" userId="0335a0cb-4e36-4915-9255-3cb5f063f0f5" providerId="ADAL" clId="{49E79555-DF55-4054-8D44-B42A7BC37FB6}" dt="2024-08-29T00:45:36.941" v="585" actId="14100"/>
          <ac:picMkLst>
            <pc:docMk/>
            <pc:sldMk cId="3805109300" sldId="269"/>
            <ac:picMk id="12" creationId="{4190E3D0-C284-6D00-8D15-BACA7506A3F1}"/>
          </ac:picMkLst>
        </pc:picChg>
        <pc:picChg chg="mod">
          <ac:chgData name="Francisco Sebilla Benavides" userId="0335a0cb-4e36-4915-9255-3cb5f063f0f5" providerId="ADAL" clId="{49E79555-DF55-4054-8D44-B42A7BC37FB6}" dt="2024-08-29T00:45:24.791" v="581" actId="14100"/>
          <ac:picMkLst>
            <pc:docMk/>
            <pc:sldMk cId="3805109300" sldId="269"/>
            <ac:picMk id="13" creationId="{D7065712-71F9-CA44-6072-460FF222B181}"/>
          </ac:picMkLst>
        </pc:picChg>
        <pc:picChg chg="del">
          <ac:chgData name="Francisco Sebilla Benavides" userId="0335a0cb-4e36-4915-9255-3cb5f063f0f5" providerId="ADAL" clId="{49E79555-DF55-4054-8D44-B42A7BC37FB6}" dt="2024-08-29T00:29:53.964" v="434" actId="478"/>
          <ac:picMkLst>
            <pc:docMk/>
            <pc:sldMk cId="3805109300" sldId="269"/>
            <ac:picMk id="14" creationId="{610222E0-E353-07B4-7BB6-35685FD6454A}"/>
          </ac:picMkLst>
        </pc:picChg>
        <pc:picChg chg="mod">
          <ac:chgData name="Francisco Sebilla Benavides" userId="0335a0cb-4e36-4915-9255-3cb5f063f0f5" providerId="ADAL" clId="{49E79555-DF55-4054-8D44-B42A7BC37FB6}" dt="2024-08-29T00:45:33.370" v="583" actId="14100"/>
          <ac:picMkLst>
            <pc:docMk/>
            <pc:sldMk cId="3805109300" sldId="269"/>
            <ac:picMk id="15" creationId="{8E2D7E80-5CA1-5234-CE46-C99D138376F9}"/>
          </ac:picMkLst>
        </pc:picChg>
        <pc:picChg chg="mod">
          <ac:chgData name="Francisco Sebilla Benavides" userId="0335a0cb-4e36-4915-9255-3cb5f063f0f5" providerId="ADAL" clId="{49E79555-DF55-4054-8D44-B42A7BC37FB6}" dt="2024-08-29T00:45:34.931" v="584" actId="14100"/>
          <ac:picMkLst>
            <pc:docMk/>
            <pc:sldMk cId="3805109300" sldId="269"/>
            <ac:picMk id="17" creationId="{8434AF75-2254-A5F0-7766-449E86E870F3}"/>
          </ac:picMkLst>
        </pc:picChg>
        <pc:picChg chg="mod">
          <ac:chgData name="Francisco Sebilla Benavides" userId="0335a0cb-4e36-4915-9255-3cb5f063f0f5" providerId="ADAL" clId="{49E79555-DF55-4054-8D44-B42A7BC37FB6}" dt="2024-08-29T00:45:26.844" v="582" actId="1076"/>
          <ac:picMkLst>
            <pc:docMk/>
            <pc:sldMk cId="3805109300" sldId="269"/>
            <ac:picMk id="18" creationId="{D8279B32-C93B-5994-C9BF-7E9BADD9D8B3}"/>
          </ac:picMkLst>
        </pc:picChg>
        <pc:picChg chg="mod">
          <ac:chgData name="Francisco Sebilla Benavides" userId="0335a0cb-4e36-4915-9255-3cb5f063f0f5" providerId="ADAL" clId="{49E79555-DF55-4054-8D44-B42A7BC37FB6}" dt="2024-08-29T00:45:22.402" v="580" actId="14100"/>
          <ac:picMkLst>
            <pc:docMk/>
            <pc:sldMk cId="3805109300" sldId="269"/>
            <ac:picMk id="20" creationId="{4C9F7788-B03F-E663-773E-336FD034FA45}"/>
          </ac:picMkLst>
        </pc:picChg>
        <pc:picChg chg="del">
          <ac:chgData name="Francisco Sebilla Benavides" userId="0335a0cb-4e36-4915-9255-3cb5f063f0f5" providerId="ADAL" clId="{49E79555-DF55-4054-8D44-B42A7BC37FB6}" dt="2024-08-29T00:30:41.548" v="441" actId="478"/>
          <ac:picMkLst>
            <pc:docMk/>
            <pc:sldMk cId="3805109300" sldId="269"/>
            <ac:picMk id="23" creationId="{E16F3608-2545-3DDA-7776-A18AD6C52A28}"/>
          </ac:picMkLst>
        </pc:picChg>
        <pc:picChg chg="del">
          <ac:chgData name="Francisco Sebilla Benavides" userId="0335a0cb-4e36-4915-9255-3cb5f063f0f5" providerId="ADAL" clId="{49E79555-DF55-4054-8D44-B42A7BC37FB6}" dt="2024-08-29T00:28:11.465" v="422" actId="478"/>
          <ac:picMkLst>
            <pc:docMk/>
            <pc:sldMk cId="3805109300" sldId="269"/>
            <ac:picMk id="24" creationId="{0F03DB4C-B515-78EE-3DD5-DEEE31FCDA50}"/>
          </ac:picMkLst>
        </pc:picChg>
        <pc:picChg chg="mod">
          <ac:chgData name="Francisco Sebilla Benavides" userId="0335a0cb-4e36-4915-9255-3cb5f063f0f5" providerId="ADAL" clId="{49E79555-DF55-4054-8D44-B42A7BC37FB6}" dt="2024-08-29T00:33:49.667" v="460" actId="1076"/>
          <ac:picMkLst>
            <pc:docMk/>
            <pc:sldMk cId="3805109300" sldId="269"/>
            <ac:picMk id="25" creationId="{E9590375-C726-C5F0-5D3B-459473A30ED8}"/>
          </ac:picMkLst>
        </pc:picChg>
        <pc:picChg chg="del">
          <ac:chgData name="Francisco Sebilla Benavides" userId="0335a0cb-4e36-4915-9255-3cb5f063f0f5" providerId="ADAL" clId="{49E79555-DF55-4054-8D44-B42A7BC37FB6}" dt="2024-08-29T00:28:19.205" v="423" actId="478"/>
          <ac:picMkLst>
            <pc:docMk/>
            <pc:sldMk cId="3805109300" sldId="269"/>
            <ac:picMk id="26" creationId="{32E7C13B-870C-766E-4243-4D17C39B454B}"/>
          </ac:picMkLst>
        </pc:picChg>
        <pc:picChg chg="del">
          <ac:chgData name="Francisco Sebilla Benavides" userId="0335a0cb-4e36-4915-9255-3cb5f063f0f5" providerId="ADAL" clId="{49E79555-DF55-4054-8D44-B42A7BC37FB6}" dt="2024-08-29T00:33:53.221" v="461" actId="478"/>
          <ac:picMkLst>
            <pc:docMk/>
            <pc:sldMk cId="3805109300" sldId="269"/>
            <ac:picMk id="27" creationId="{90C43F6F-CAB9-C535-9B46-F9C8E5DEB4F3}"/>
          </ac:picMkLst>
        </pc:picChg>
        <pc:picChg chg="mod">
          <ac:chgData name="Francisco Sebilla Benavides" userId="0335a0cb-4e36-4915-9255-3cb5f063f0f5" providerId="ADAL" clId="{49E79555-DF55-4054-8D44-B42A7BC37FB6}" dt="2024-08-29T00:44:14.036" v="562" actId="1076"/>
          <ac:picMkLst>
            <pc:docMk/>
            <pc:sldMk cId="3805109300" sldId="269"/>
            <ac:picMk id="28" creationId="{08E9087B-1A03-A91E-A8FA-A1D624DB779F}"/>
          </ac:picMkLst>
        </pc:picChg>
        <pc:picChg chg="mod">
          <ac:chgData name="Francisco Sebilla Benavides" userId="0335a0cb-4e36-4915-9255-3cb5f063f0f5" providerId="ADAL" clId="{49E79555-DF55-4054-8D44-B42A7BC37FB6}" dt="2024-08-29T00:46:06.425" v="587" actId="1076"/>
          <ac:picMkLst>
            <pc:docMk/>
            <pc:sldMk cId="3805109300" sldId="269"/>
            <ac:picMk id="29" creationId="{D449D4B4-A6F9-C67A-7F13-B47F59C6BA45}"/>
          </ac:picMkLst>
        </pc:picChg>
        <pc:picChg chg="mod">
          <ac:chgData name="Francisco Sebilla Benavides" userId="0335a0cb-4e36-4915-9255-3cb5f063f0f5" providerId="ADAL" clId="{49E79555-DF55-4054-8D44-B42A7BC37FB6}" dt="2024-08-29T00:46:09.374" v="588" actId="1076"/>
          <ac:picMkLst>
            <pc:docMk/>
            <pc:sldMk cId="3805109300" sldId="269"/>
            <ac:picMk id="30" creationId="{7190597A-1887-1A4C-7EEC-275214286271}"/>
          </ac:picMkLst>
        </pc:picChg>
        <pc:picChg chg="del">
          <ac:chgData name="Francisco Sebilla Benavides" userId="0335a0cb-4e36-4915-9255-3cb5f063f0f5" providerId="ADAL" clId="{49E79555-DF55-4054-8D44-B42A7BC37FB6}" dt="2024-08-29T00:33:57.507" v="462" actId="478"/>
          <ac:picMkLst>
            <pc:docMk/>
            <pc:sldMk cId="3805109300" sldId="269"/>
            <ac:picMk id="31" creationId="{3BCF5B8F-5823-14EF-7E2D-2975255B53E5}"/>
          </ac:picMkLst>
        </pc:picChg>
        <pc:picChg chg="mod">
          <ac:chgData name="Francisco Sebilla Benavides" userId="0335a0cb-4e36-4915-9255-3cb5f063f0f5" providerId="ADAL" clId="{49E79555-DF55-4054-8D44-B42A7BC37FB6}" dt="2024-08-29T00:46:16.645" v="590" actId="1076"/>
          <ac:picMkLst>
            <pc:docMk/>
            <pc:sldMk cId="3805109300" sldId="269"/>
            <ac:picMk id="32" creationId="{ED89BF23-7F0E-EECF-2260-3BB686D0227E}"/>
          </ac:picMkLst>
        </pc:picChg>
        <pc:picChg chg="add del mod">
          <ac:chgData name="Francisco Sebilla Benavides" userId="0335a0cb-4e36-4915-9255-3cb5f063f0f5" providerId="ADAL" clId="{49E79555-DF55-4054-8D44-B42A7BC37FB6}" dt="2024-08-29T00:45:12.396" v="575" actId="14100"/>
          <ac:picMkLst>
            <pc:docMk/>
            <pc:sldMk cId="3805109300" sldId="269"/>
            <ac:picMk id="33" creationId="{54A95EF9-0CFB-CCCA-5504-E715EB970E85}"/>
          </ac:picMkLst>
        </pc:picChg>
        <pc:picChg chg="add del mod">
          <ac:chgData name="Francisco Sebilla Benavides" userId="0335a0cb-4e36-4915-9255-3cb5f063f0f5" providerId="ADAL" clId="{49E79555-DF55-4054-8D44-B42A7BC37FB6}" dt="2024-08-28T16:51:48.584" v="226" actId="478"/>
          <ac:picMkLst>
            <pc:docMk/>
            <pc:sldMk cId="3805109300" sldId="269"/>
            <ac:picMk id="33" creationId="{D9C648B2-31C5-0F8A-5D0F-436ADBB7B6D0}"/>
          </ac:picMkLst>
        </pc:picChg>
        <pc:picChg chg="add mod">
          <ac:chgData name="Francisco Sebilla Benavides" userId="0335a0cb-4e36-4915-9255-3cb5f063f0f5" providerId="ADAL" clId="{49E79555-DF55-4054-8D44-B42A7BC37FB6}" dt="2024-08-28T16:50:07.459" v="192" actId="571"/>
          <ac:picMkLst>
            <pc:docMk/>
            <pc:sldMk cId="3805109300" sldId="269"/>
            <ac:picMk id="35" creationId="{5AA2C460-1150-D3B0-5E58-A5EBF0B59CB8}"/>
          </ac:picMkLst>
        </pc:picChg>
        <pc:picChg chg="add mod">
          <ac:chgData name="Francisco Sebilla Benavides" userId="0335a0cb-4e36-4915-9255-3cb5f063f0f5" providerId="ADAL" clId="{49E79555-DF55-4054-8D44-B42A7BC37FB6}" dt="2024-08-28T16:50:07.459" v="192" actId="571"/>
          <ac:picMkLst>
            <pc:docMk/>
            <pc:sldMk cId="3805109300" sldId="269"/>
            <ac:picMk id="36" creationId="{252F2A3F-89A6-1AB0-8040-EE752A81F1C5}"/>
          </ac:picMkLst>
        </pc:picChg>
        <pc:picChg chg="del mod">
          <ac:chgData name="Francisco Sebilla Benavides" userId="0335a0cb-4e36-4915-9255-3cb5f063f0f5" providerId="ADAL" clId="{49E79555-DF55-4054-8D44-B42A7BC37FB6}" dt="2024-08-23T01:39:30.357" v="17" actId="478"/>
          <ac:picMkLst>
            <pc:docMk/>
            <pc:sldMk cId="3805109300" sldId="269"/>
            <ac:picMk id="36" creationId="{4C2B7420-A5D0-AD26-968E-98E3D7EB6DB8}"/>
          </ac:picMkLst>
        </pc:picChg>
        <pc:picChg chg="add mod">
          <ac:chgData name="Francisco Sebilla Benavides" userId="0335a0cb-4e36-4915-9255-3cb5f063f0f5" providerId="ADAL" clId="{49E79555-DF55-4054-8D44-B42A7BC37FB6}" dt="2024-08-29T00:45:18.361" v="579" actId="1076"/>
          <ac:picMkLst>
            <pc:docMk/>
            <pc:sldMk cId="3805109300" sldId="269"/>
            <ac:picMk id="37" creationId="{4E9CFAD2-71B1-9AF2-AC04-6AB277F62B80}"/>
          </ac:picMkLst>
        </pc:picChg>
        <pc:picChg chg="add mod">
          <ac:chgData name="Francisco Sebilla Benavides" userId="0335a0cb-4e36-4915-9255-3cb5f063f0f5" providerId="ADAL" clId="{49E79555-DF55-4054-8D44-B42A7BC37FB6}" dt="2024-08-28T16:50:07.459" v="192" actId="571"/>
          <ac:picMkLst>
            <pc:docMk/>
            <pc:sldMk cId="3805109300" sldId="269"/>
            <ac:picMk id="37" creationId="{68DA4CE0-8318-203A-DEB8-407F4AB187ED}"/>
          </ac:picMkLst>
        </pc:picChg>
        <pc:picChg chg="add mod">
          <ac:chgData name="Francisco Sebilla Benavides" userId="0335a0cb-4e36-4915-9255-3cb5f063f0f5" providerId="ADAL" clId="{49E79555-DF55-4054-8D44-B42A7BC37FB6}" dt="2024-08-29T00:43:21.269" v="551" actId="29295"/>
          <ac:picMkLst>
            <pc:docMk/>
            <pc:sldMk cId="3805109300" sldId="269"/>
            <ac:picMk id="40" creationId="{AB8A1070-5652-3362-E8DE-8F947738AB91}"/>
          </ac:picMkLst>
        </pc:picChg>
        <pc:picChg chg="add mod">
          <ac:chgData name="Francisco Sebilla Benavides" userId="0335a0cb-4e36-4915-9255-3cb5f063f0f5" providerId="ADAL" clId="{49E79555-DF55-4054-8D44-B42A7BC37FB6}" dt="2024-08-29T00:43:21.269" v="551" actId="29295"/>
          <ac:picMkLst>
            <pc:docMk/>
            <pc:sldMk cId="3805109300" sldId="269"/>
            <ac:picMk id="43" creationId="{EB398285-F77A-16C4-B398-D5E505378931}"/>
          </ac:picMkLst>
        </pc:picChg>
        <pc:picChg chg="add mod">
          <ac:chgData name="Francisco Sebilla Benavides" userId="0335a0cb-4e36-4915-9255-3cb5f063f0f5" providerId="ADAL" clId="{49E79555-DF55-4054-8D44-B42A7BC37FB6}" dt="2024-08-29T00:44:51.253" v="572" actId="1076"/>
          <ac:picMkLst>
            <pc:docMk/>
            <pc:sldMk cId="3805109300" sldId="269"/>
            <ac:picMk id="46" creationId="{76A7FC3F-634C-93C3-FCAF-F0AB2F3800DA}"/>
          </ac:picMkLst>
        </pc:picChg>
        <pc:picChg chg="add mod">
          <ac:chgData name="Francisco Sebilla Benavides" userId="0335a0cb-4e36-4915-9255-3cb5f063f0f5" providerId="ADAL" clId="{49E79555-DF55-4054-8D44-B42A7BC37FB6}" dt="2024-08-29T00:46:11.262" v="589" actId="1076"/>
          <ac:picMkLst>
            <pc:docMk/>
            <pc:sldMk cId="3805109300" sldId="269"/>
            <ac:picMk id="49" creationId="{AD5E83F5-E57E-9C7F-360F-C6BEFB38901B}"/>
          </ac:picMkLst>
        </pc:picChg>
        <pc:picChg chg="add mod">
          <ac:chgData name="Francisco Sebilla Benavides" userId="0335a0cb-4e36-4915-9255-3cb5f063f0f5" providerId="ADAL" clId="{49E79555-DF55-4054-8D44-B42A7BC37FB6}" dt="2024-08-29T00:43:21.269" v="551" actId="29295"/>
          <ac:picMkLst>
            <pc:docMk/>
            <pc:sldMk cId="3805109300" sldId="269"/>
            <ac:picMk id="52" creationId="{B14150DE-41AC-CA1C-B9BA-6FC61AB880D1}"/>
          </ac:picMkLst>
        </pc:picChg>
      </pc:sldChg>
      <pc:sldChg chg="addSp delSp modSp del mod">
        <pc:chgData name="Francisco Sebilla Benavides" userId="0335a0cb-4e36-4915-9255-3cb5f063f0f5" providerId="ADAL" clId="{49E79555-DF55-4054-8D44-B42A7BC37FB6}" dt="2024-08-29T00:50:00.889" v="633" actId="47"/>
        <pc:sldMkLst>
          <pc:docMk/>
          <pc:sldMk cId="3205807118" sldId="271"/>
        </pc:sldMkLst>
        <pc:spChg chg="del">
          <ac:chgData name="Francisco Sebilla Benavides" userId="0335a0cb-4e36-4915-9255-3cb5f063f0f5" providerId="ADAL" clId="{49E79555-DF55-4054-8D44-B42A7BC37FB6}" dt="2024-08-29T00:06:44.670" v="416" actId="478"/>
          <ac:spMkLst>
            <pc:docMk/>
            <pc:sldMk cId="3205807118" sldId="271"/>
            <ac:spMk id="4" creationId="{6F917F03-9BE8-0971-618A-6F8D01F4E333}"/>
          </ac:spMkLst>
        </pc:spChg>
        <pc:spChg chg="del">
          <ac:chgData name="Francisco Sebilla Benavides" userId="0335a0cb-4e36-4915-9255-3cb5f063f0f5" providerId="ADAL" clId="{49E79555-DF55-4054-8D44-B42A7BC37FB6}" dt="2024-08-28T16:56:42.267" v="408" actId="478"/>
          <ac:spMkLst>
            <pc:docMk/>
            <pc:sldMk cId="3205807118" sldId="271"/>
            <ac:spMk id="9" creationId="{B55C45BA-0A99-1AB2-ADE9-78AA943AD526}"/>
          </ac:spMkLst>
        </pc:spChg>
        <pc:grpChg chg="del">
          <ac:chgData name="Francisco Sebilla Benavides" userId="0335a0cb-4e36-4915-9255-3cb5f063f0f5" providerId="ADAL" clId="{49E79555-DF55-4054-8D44-B42A7BC37FB6}" dt="2024-08-29T00:46:34.761" v="591" actId="478"/>
          <ac:grpSpMkLst>
            <pc:docMk/>
            <pc:sldMk cId="3205807118" sldId="271"/>
            <ac:grpSpMk id="2" creationId="{1350F4CB-AB3D-0D9E-2CA4-713E49F2767E}"/>
          </ac:grpSpMkLst>
        </pc:grpChg>
        <pc:grpChg chg="add mod">
          <ac:chgData name="Francisco Sebilla Benavides" userId="0335a0cb-4e36-4915-9255-3cb5f063f0f5" providerId="ADAL" clId="{49E79555-DF55-4054-8D44-B42A7BC37FB6}" dt="2024-08-29T00:47:05.607" v="595" actId="1076"/>
          <ac:grpSpMkLst>
            <pc:docMk/>
            <pc:sldMk cId="3205807118" sldId="271"/>
            <ac:grpSpMk id="9" creationId="{6DFB09D4-1EE5-5671-0B2E-AE2BEACF9913}"/>
          </ac:grpSpMkLst>
        </pc:grpChg>
        <pc:picChg chg="mod">
          <ac:chgData name="Francisco Sebilla Benavides" userId="0335a0cb-4e36-4915-9255-3cb5f063f0f5" providerId="ADAL" clId="{49E79555-DF55-4054-8D44-B42A7BC37FB6}" dt="2024-08-22T19:20:55.957" v="11" actId="14100"/>
          <ac:picMkLst>
            <pc:docMk/>
            <pc:sldMk cId="3205807118" sldId="271"/>
            <ac:picMk id="3" creationId="{51010CB4-D5F7-C010-D111-8E7700E0552B}"/>
          </ac:picMkLst>
        </pc:picChg>
        <pc:picChg chg="del">
          <ac:chgData name="Francisco Sebilla Benavides" userId="0335a0cb-4e36-4915-9255-3cb5f063f0f5" providerId="ADAL" clId="{49E79555-DF55-4054-8D44-B42A7BC37FB6}" dt="2024-08-29T00:19:21.947" v="419" actId="478"/>
          <ac:picMkLst>
            <pc:docMk/>
            <pc:sldMk cId="3205807118" sldId="271"/>
            <ac:picMk id="5" creationId="{42648AFF-7392-D57C-FCF6-03CCF3A6FCD2}"/>
          </ac:picMkLst>
        </pc:picChg>
        <pc:picChg chg="add mod">
          <ac:chgData name="Francisco Sebilla Benavides" userId="0335a0cb-4e36-4915-9255-3cb5f063f0f5" providerId="ADAL" clId="{49E79555-DF55-4054-8D44-B42A7BC37FB6}" dt="2024-08-23T01:39:58.676" v="26"/>
          <ac:picMkLst>
            <pc:docMk/>
            <pc:sldMk cId="3205807118" sldId="271"/>
            <ac:picMk id="7" creationId="{C2BEF388-F5F3-40BC-0E08-5116FBAE8BC4}"/>
          </ac:picMkLst>
        </pc:picChg>
        <pc:picChg chg="mod">
          <ac:chgData name="Francisco Sebilla Benavides" userId="0335a0cb-4e36-4915-9255-3cb5f063f0f5" providerId="ADAL" clId="{49E79555-DF55-4054-8D44-B42A7BC37FB6}" dt="2024-08-29T00:46:56.795" v="593" actId="1076"/>
          <ac:picMkLst>
            <pc:docMk/>
            <pc:sldMk cId="3205807118" sldId="271"/>
            <ac:picMk id="34" creationId="{3089A698-3E44-1A69-B8E5-19675AC7D2B6}"/>
          </ac:picMkLst>
        </pc:picChg>
        <pc:picChg chg="mod">
          <ac:chgData name="Francisco Sebilla Benavides" userId="0335a0cb-4e36-4915-9255-3cb5f063f0f5" providerId="ADAL" clId="{49E79555-DF55-4054-8D44-B42A7BC37FB6}" dt="2024-08-29T00:06:48.630" v="418" actId="1076"/>
          <ac:picMkLst>
            <pc:docMk/>
            <pc:sldMk cId="3205807118" sldId="271"/>
            <ac:picMk id="35" creationId="{C8E4F3B6-10B9-E8EC-5FFA-1784519B8A73}"/>
          </ac:picMkLst>
        </pc:picChg>
        <pc:picChg chg="mod">
          <ac:chgData name="Francisco Sebilla Benavides" userId="0335a0cb-4e36-4915-9255-3cb5f063f0f5" providerId="ADAL" clId="{49E79555-DF55-4054-8D44-B42A7BC37FB6}" dt="2024-08-29T00:46:36.001" v="592"/>
          <ac:picMkLst>
            <pc:docMk/>
            <pc:sldMk cId="3205807118" sldId="271"/>
            <ac:picMk id="36" creationId="{AABEB263-49B1-D6DA-1A3C-0FF59900B9CC}"/>
          </ac:picMkLst>
        </pc:picChg>
        <pc:picChg chg="del mod">
          <ac:chgData name="Francisco Sebilla Benavides" userId="0335a0cb-4e36-4915-9255-3cb5f063f0f5" providerId="ADAL" clId="{49E79555-DF55-4054-8D44-B42A7BC37FB6}" dt="2024-08-23T01:39:57.880" v="25" actId="478"/>
          <ac:picMkLst>
            <pc:docMk/>
            <pc:sldMk cId="3205807118" sldId="271"/>
            <ac:picMk id="37" creationId="{EA3F522C-CE91-64C2-B4BA-AAC10D49378C}"/>
          </ac:picMkLst>
        </pc:picChg>
        <pc:picChg chg="mod">
          <ac:chgData name="Francisco Sebilla Benavides" userId="0335a0cb-4e36-4915-9255-3cb5f063f0f5" providerId="ADAL" clId="{49E79555-DF55-4054-8D44-B42A7BC37FB6}" dt="2024-08-29T00:46:36.001" v="592"/>
          <ac:picMkLst>
            <pc:docMk/>
            <pc:sldMk cId="3205807118" sldId="271"/>
            <ac:picMk id="37" creationId="{F1DE5B08-27DE-7BCA-C79A-8ECAEA10DBB8}"/>
          </ac:picMkLst>
        </pc:picChg>
        <pc:picChg chg="mod">
          <ac:chgData name="Francisco Sebilla Benavides" userId="0335a0cb-4e36-4915-9255-3cb5f063f0f5" providerId="ADAL" clId="{49E79555-DF55-4054-8D44-B42A7BC37FB6}" dt="2024-08-29T00:46:36.001" v="592"/>
          <ac:picMkLst>
            <pc:docMk/>
            <pc:sldMk cId="3205807118" sldId="271"/>
            <ac:picMk id="38" creationId="{AF93B046-A7F8-BDC3-1FE5-668D52684010}"/>
          </ac:picMkLst>
        </pc:picChg>
        <pc:picChg chg="mod">
          <ac:chgData name="Francisco Sebilla Benavides" userId="0335a0cb-4e36-4915-9255-3cb5f063f0f5" providerId="ADAL" clId="{49E79555-DF55-4054-8D44-B42A7BC37FB6}" dt="2024-08-29T00:46:36.001" v="592"/>
          <ac:picMkLst>
            <pc:docMk/>
            <pc:sldMk cId="3205807118" sldId="271"/>
            <ac:picMk id="40" creationId="{F23D5A32-8FC5-BCF2-819F-6BDA2BD499EF}"/>
          </ac:picMkLst>
        </pc:picChg>
        <pc:picChg chg="mod">
          <ac:chgData name="Francisco Sebilla Benavides" userId="0335a0cb-4e36-4915-9255-3cb5f063f0f5" providerId="ADAL" clId="{49E79555-DF55-4054-8D44-B42A7BC37FB6}" dt="2024-08-29T00:46:36.001" v="592"/>
          <ac:picMkLst>
            <pc:docMk/>
            <pc:sldMk cId="3205807118" sldId="271"/>
            <ac:picMk id="41" creationId="{F46B2ABD-0652-0D4B-EC72-132566CE3EA4}"/>
          </ac:picMkLst>
        </pc:picChg>
        <pc:picChg chg="mod">
          <ac:chgData name="Francisco Sebilla Benavides" userId="0335a0cb-4e36-4915-9255-3cb5f063f0f5" providerId="ADAL" clId="{49E79555-DF55-4054-8D44-B42A7BC37FB6}" dt="2024-08-29T00:46:36.001" v="592"/>
          <ac:picMkLst>
            <pc:docMk/>
            <pc:sldMk cId="3205807118" sldId="271"/>
            <ac:picMk id="42" creationId="{A33383DE-603F-6BB0-8088-DF1B5DF14EFE}"/>
          </ac:picMkLst>
        </pc:picChg>
        <pc:picChg chg="mod">
          <ac:chgData name="Francisco Sebilla Benavides" userId="0335a0cb-4e36-4915-9255-3cb5f063f0f5" providerId="ADAL" clId="{49E79555-DF55-4054-8D44-B42A7BC37FB6}" dt="2024-08-29T00:46:36.001" v="592"/>
          <ac:picMkLst>
            <pc:docMk/>
            <pc:sldMk cId="3205807118" sldId="271"/>
            <ac:picMk id="43" creationId="{2AE14351-E69F-E1C5-DC0A-1C291325C23C}"/>
          </ac:picMkLst>
        </pc:picChg>
        <pc:picChg chg="mod">
          <ac:chgData name="Francisco Sebilla Benavides" userId="0335a0cb-4e36-4915-9255-3cb5f063f0f5" providerId="ADAL" clId="{49E79555-DF55-4054-8D44-B42A7BC37FB6}" dt="2024-08-29T00:46:36.001" v="592"/>
          <ac:picMkLst>
            <pc:docMk/>
            <pc:sldMk cId="3205807118" sldId="271"/>
            <ac:picMk id="44" creationId="{A142454B-20F7-DC3F-5E93-30A6415FADF8}"/>
          </ac:picMkLst>
        </pc:picChg>
        <pc:picChg chg="mod">
          <ac:chgData name="Francisco Sebilla Benavides" userId="0335a0cb-4e36-4915-9255-3cb5f063f0f5" providerId="ADAL" clId="{49E79555-DF55-4054-8D44-B42A7BC37FB6}" dt="2024-08-29T00:46:36.001" v="592"/>
          <ac:picMkLst>
            <pc:docMk/>
            <pc:sldMk cId="3205807118" sldId="271"/>
            <ac:picMk id="45" creationId="{FC007290-5BB5-6255-D4F3-122916F5E61A}"/>
          </ac:picMkLst>
        </pc:picChg>
        <pc:picChg chg="mod">
          <ac:chgData name="Francisco Sebilla Benavides" userId="0335a0cb-4e36-4915-9255-3cb5f063f0f5" providerId="ADAL" clId="{49E79555-DF55-4054-8D44-B42A7BC37FB6}" dt="2024-08-29T00:46:36.001" v="592"/>
          <ac:picMkLst>
            <pc:docMk/>
            <pc:sldMk cId="3205807118" sldId="271"/>
            <ac:picMk id="46" creationId="{CE812E04-8A64-2261-F9EE-849D916B8064}"/>
          </ac:picMkLst>
        </pc:picChg>
        <pc:picChg chg="mod">
          <ac:chgData name="Francisco Sebilla Benavides" userId="0335a0cb-4e36-4915-9255-3cb5f063f0f5" providerId="ADAL" clId="{49E79555-DF55-4054-8D44-B42A7BC37FB6}" dt="2024-08-29T00:46:36.001" v="592"/>
          <ac:picMkLst>
            <pc:docMk/>
            <pc:sldMk cId="3205807118" sldId="271"/>
            <ac:picMk id="47" creationId="{C40322E2-E8F3-9C88-A051-32EFA1460648}"/>
          </ac:picMkLst>
        </pc:picChg>
        <pc:picChg chg="mod">
          <ac:chgData name="Francisco Sebilla Benavides" userId="0335a0cb-4e36-4915-9255-3cb5f063f0f5" providerId="ADAL" clId="{49E79555-DF55-4054-8D44-B42A7BC37FB6}" dt="2024-08-29T00:46:36.001" v="592"/>
          <ac:picMkLst>
            <pc:docMk/>
            <pc:sldMk cId="3205807118" sldId="271"/>
            <ac:picMk id="48" creationId="{E319EF63-72B0-8251-6425-45DC940591A9}"/>
          </ac:picMkLst>
        </pc:picChg>
        <pc:picChg chg="mod">
          <ac:chgData name="Francisco Sebilla Benavides" userId="0335a0cb-4e36-4915-9255-3cb5f063f0f5" providerId="ADAL" clId="{49E79555-DF55-4054-8D44-B42A7BC37FB6}" dt="2024-08-29T00:46:36.001" v="592"/>
          <ac:picMkLst>
            <pc:docMk/>
            <pc:sldMk cId="3205807118" sldId="271"/>
            <ac:picMk id="49" creationId="{12E72C82-DB40-8E7A-7E0F-1D92A052C3AC}"/>
          </ac:picMkLst>
        </pc:picChg>
        <pc:picChg chg="mod">
          <ac:chgData name="Francisco Sebilla Benavides" userId="0335a0cb-4e36-4915-9255-3cb5f063f0f5" providerId="ADAL" clId="{49E79555-DF55-4054-8D44-B42A7BC37FB6}" dt="2024-08-29T00:47:08.221" v="596" actId="1076"/>
          <ac:picMkLst>
            <pc:docMk/>
            <pc:sldMk cId="3205807118" sldId="271"/>
            <ac:picMk id="50" creationId="{FFE02F84-879C-48CB-D9E8-9FBCC19DC292}"/>
          </ac:picMkLst>
        </pc:picChg>
        <pc:picChg chg="mod">
          <ac:chgData name="Francisco Sebilla Benavides" userId="0335a0cb-4e36-4915-9255-3cb5f063f0f5" providerId="ADAL" clId="{49E79555-DF55-4054-8D44-B42A7BC37FB6}" dt="2024-08-29T00:47:10.817" v="597" actId="1076"/>
          <ac:picMkLst>
            <pc:docMk/>
            <pc:sldMk cId="3205807118" sldId="271"/>
            <ac:picMk id="51" creationId="{AC2FFE97-6DCC-B35E-5D75-F19A34EF812C}"/>
          </ac:picMkLst>
        </pc:picChg>
        <pc:picChg chg="mod">
          <ac:chgData name="Francisco Sebilla Benavides" userId="0335a0cb-4e36-4915-9255-3cb5f063f0f5" providerId="ADAL" clId="{49E79555-DF55-4054-8D44-B42A7BC37FB6}" dt="2024-08-29T00:47:13.084" v="598" actId="1076"/>
          <ac:picMkLst>
            <pc:docMk/>
            <pc:sldMk cId="3205807118" sldId="271"/>
            <ac:picMk id="52" creationId="{1E059C7E-83AE-53EA-3F14-AC3B79F65D4B}"/>
          </ac:picMkLst>
        </pc:picChg>
        <pc:picChg chg="add mod">
          <ac:chgData name="Francisco Sebilla Benavides" userId="0335a0cb-4e36-4915-9255-3cb5f063f0f5" providerId="ADAL" clId="{49E79555-DF55-4054-8D44-B42A7BC37FB6}" dt="2024-08-29T00:46:59.986" v="594" actId="1076"/>
          <ac:picMkLst>
            <pc:docMk/>
            <pc:sldMk cId="3205807118" sldId="271"/>
            <ac:picMk id="53" creationId="{0BD3349C-7A5E-7FE0-10D9-1E790B49F9A5}"/>
          </ac:picMkLst>
        </pc:picChg>
      </pc:sldChg>
      <pc:sldChg chg="addSp modSp new del">
        <pc:chgData name="Francisco Sebilla Benavides" userId="0335a0cb-4e36-4915-9255-3cb5f063f0f5" providerId="ADAL" clId="{49E79555-DF55-4054-8D44-B42A7BC37FB6}" dt="2024-08-28T16:51:59.426" v="227" actId="47"/>
        <pc:sldMkLst>
          <pc:docMk/>
          <pc:sldMk cId="1445394350" sldId="272"/>
        </pc:sldMkLst>
        <pc:picChg chg="add mod">
          <ac:chgData name="Francisco Sebilla Benavides" userId="0335a0cb-4e36-4915-9255-3cb5f063f0f5" providerId="ADAL" clId="{49E79555-DF55-4054-8D44-B42A7BC37FB6}" dt="2024-08-28T16:49:56.081" v="190"/>
          <ac:picMkLst>
            <pc:docMk/>
            <pc:sldMk cId="1445394350" sldId="272"/>
            <ac:picMk id="2" creationId="{F441CB48-2923-465F-4483-4DF0496D7A58}"/>
          </ac:picMkLst>
        </pc:picChg>
        <pc:picChg chg="add mod">
          <ac:chgData name="Francisco Sebilla Benavides" userId="0335a0cb-4e36-4915-9255-3cb5f063f0f5" providerId="ADAL" clId="{49E79555-DF55-4054-8D44-B42A7BC37FB6}" dt="2024-08-28T16:49:56.081" v="190"/>
          <ac:picMkLst>
            <pc:docMk/>
            <pc:sldMk cId="1445394350" sldId="272"/>
            <ac:picMk id="3" creationId="{07201942-B617-CC63-44B5-7C562600C8F6}"/>
          </ac:picMkLst>
        </pc:picChg>
        <pc:picChg chg="add mod">
          <ac:chgData name="Francisco Sebilla Benavides" userId="0335a0cb-4e36-4915-9255-3cb5f063f0f5" providerId="ADAL" clId="{49E79555-DF55-4054-8D44-B42A7BC37FB6}" dt="2024-08-28T16:49:56.081" v="190"/>
          <ac:picMkLst>
            <pc:docMk/>
            <pc:sldMk cId="1445394350" sldId="272"/>
            <ac:picMk id="4" creationId="{71A155EF-DDB3-70D1-8BB5-AF25A04611C2}"/>
          </ac:picMkLst>
        </pc:picChg>
      </pc:sldChg>
      <pc:sldChg chg="modSp new mod">
        <pc:chgData name="Francisco Sebilla Benavides" userId="0335a0cb-4e36-4915-9255-3cb5f063f0f5" providerId="ADAL" clId="{49E79555-DF55-4054-8D44-B42A7BC37FB6}" dt="2024-08-28T16:56:19.604" v="407" actId="20577"/>
        <pc:sldMkLst>
          <pc:docMk/>
          <pc:sldMk cId="3183971954" sldId="272"/>
        </pc:sldMkLst>
        <pc:spChg chg="mod">
          <ac:chgData name="Francisco Sebilla Benavides" userId="0335a0cb-4e36-4915-9255-3cb5f063f0f5" providerId="ADAL" clId="{49E79555-DF55-4054-8D44-B42A7BC37FB6}" dt="2024-08-28T16:52:21.987" v="244" actId="20577"/>
          <ac:spMkLst>
            <pc:docMk/>
            <pc:sldMk cId="3183971954" sldId="272"/>
            <ac:spMk id="2" creationId="{CE23F3C2-CEC0-D291-1A0E-FEF002C6F7BA}"/>
          </ac:spMkLst>
        </pc:spChg>
        <pc:spChg chg="mod">
          <ac:chgData name="Francisco Sebilla Benavides" userId="0335a0cb-4e36-4915-9255-3cb5f063f0f5" providerId="ADAL" clId="{49E79555-DF55-4054-8D44-B42A7BC37FB6}" dt="2024-08-28T16:56:19.604" v="407" actId="20577"/>
          <ac:spMkLst>
            <pc:docMk/>
            <pc:sldMk cId="3183971954" sldId="272"/>
            <ac:spMk id="4" creationId="{F209CAD5-D376-27F2-967D-FD51F07FA956}"/>
          </ac:spMkLst>
        </pc:spChg>
      </pc:sldChg>
      <pc:sldChg chg="del">
        <pc:chgData name="Francisco Sebilla Benavides" userId="0335a0cb-4e36-4915-9255-3cb5f063f0f5" providerId="ADAL" clId="{49E79555-DF55-4054-8D44-B42A7BC37FB6}" dt="2024-08-22T19:20:43.682" v="8" actId="47"/>
        <pc:sldMkLst>
          <pc:docMk/>
          <pc:sldMk cId="3970668346" sldId="272"/>
        </pc:sldMkLst>
      </pc:sldChg>
      <pc:sldChg chg="new del">
        <pc:chgData name="Francisco Sebilla Benavides" userId="0335a0cb-4e36-4915-9255-3cb5f063f0f5" providerId="ADAL" clId="{49E79555-DF55-4054-8D44-B42A7BC37FB6}" dt="2024-08-28T16:52:00.832" v="228" actId="47"/>
        <pc:sldMkLst>
          <pc:docMk/>
          <pc:sldMk cId="3784968619" sldId="273"/>
        </pc:sldMkLst>
      </pc:sldChg>
      <pc:sldChg chg="modSp new mod">
        <pc:chgData name="Francisco Sebilla Benavides" userId="0335a0cb-4e36-4915-9255-3cb5f063f0f5" providerId="ADAL" clId="{49E79555-DF55-4054-8D44-B42A7BC37FB6}" dt="2024-08-28T16:52:52.185" v="284" actId="20577"/>
        <pc:sldMkLst>
          <pc:docMk/>
          <pc:sldMk cId="3818268725" sldId="273"/>
        </pc:sldMkLst>
        <pc:spChg chg="mod">
          <ac:chgData name="Francisco Sebilla Benavides" userId="0335a0cb-4e36-4915-9255-3cb5f063f0f5" providerId="ADAL" clId="{49E79555-DF55-4054-8D44-B42A7BC37FB6}" dt="2024-08-28T16:52:52.185" v="284" actId="20577"/>
          <ac:spMkLst>
            <pc:docMk/>
            <pc:sldMk cId="3818268725" sldId="273"/>
            <ac:spMk id="2" creationId="{3448F3CF-FBC1-F1B7-4C76-CA98C8ED107A}"/>
          </ac:spMkLst>
        </pc:spChg>
      </pc:sldChg>
      <pc:sldChg chg="modSp new mod">
        <pc:chgData name="Francisco Sebilla Benavides" userId="0335a0cb-4e36-4915-9255-3cb5f063f0f5" providerId="ADAL" clId="{49E79555-DF55-4054-8D44-B42A7BC37FB6}" dt="2024-08-28T16:53:02.295" v="296" actId="14100"/>
        <pc:sldMkLst>
          <pc:docMk/>
          <pc:sldMk cId="2487294438" sldId="274"/>
        </pc:sldMkLst>
        <pc:spChg chg="mod">
          <ac:chgData name="Francisco Sebilla Benavides" userId="0335a0cb-4e36-4915-9255-3cb5f063f0f5" providerId="ADAL" clId="{49E79555-DF55-4054-8D44-B42A7BC37FB6}" dt="2024-08-28T16:53:02.295" v="296" actId="14100"/>
          <ac:spMkLst>
            <pc:docMk/>
            <pc:sldMk cId="2487294438" sldId="274"/>
            <ac:spMk id="2" creationId="{08D4C4E8-FF7F-25B3-5386-A10499D4A9AE}"/>
          </ac:spMkLst>
        </pc:spChg>
      </pc:sldChg>
      <pc:sldChg chg="modSp new mod">
        <pc:chgData name="Francisco Sebilla Benavides" userId="0335a0cb-4e36-4915-9255-3cb5f063f0f5" providerId="ADAL" clId="{49E79555-DF55-4054-8D44-B42A7BC37FB6}" dt="2024-08-28T16:53:11.808" v="314" actId="14100"/>
        <pc:sldMkLst>
          <pc:docMk/>
          <pc:sldMk cId="3503560868" sldId="275"/>
        </pc:sldMkLst>
        <pc:spChg chg="mod">
          <ac:chgData name="Francisco Sebilla Benavides" userId="0335a0cb-4e36-4915-9255-3cb5f063f0f5" providerId="ADAL" clId="{49E79555-DF55-4054-8D44-B42A7BC37FB6}" dt="2024-08-28T16:53:11.808" v="314" actId="14100"/>
          <ac:spMkLst>
            <pc:docMk/>
            <pc:sldMk cId="3503560868" sldId="275"/>
            <ac:spMk id="2" creationId="{286902A0-A849-F728-EF1F-FDFB9742A0F0}"/>
          </ac:spMkLst>
        </pc:spChg>
      </pc:sldChg>
      <pc:sldChg chg="modSp new mod">
        <pc:chgData name="Francisco Sebilla Benavides" userId="0335a0cb-4e36-4915-9255-3cb5f063f0f5" providerId="ADAL" clId="{49E79555-DF55-4054-8D44-B42A7BC37FB6}" dt="2024-08-28T16:53:34.411" v="326" actId="14100"/>
        <pc:sldMkLst>
          <pc:docMk/>
          <pc:sldMk cId="2121451458" sldId="276"/>
        </pc:sldMkLst>
        <pc:spChg chg="mod">
          <ac:chgData name="Francisco Sebilla Benavides" userId="0335a0cb-4e36-4915-9255-3cb5f063f0f5" providerId="ADAL" clId="{49E79555-DF55-4054-8D44-B42A7BC37FB6}" dt="2024-08-28T16:53:34.411" v="326" actId="14100"/>
          <ac:spMkLst>
            <pc:docMk/>
            <pc:sldMk cId="2121451458" sldId="276"/>
            <ac:spMk id="2" creationId="{047C7E62-3996-7ECD-65A9-80F3AB935AB4}"/>
          </ac:spMkLst>
        </pc:spChg>
      </pc:sldChg>
      <pc:sldChg chg="addSp delSp modSp new add del mod modClrScheme chgLayout">
        <pc:chgData name="Francisco Sebilla Benavides" userId="0335a0cb-4e36-4915-9255-3cb5f063f0f5" providerId="ADAL" clId="{49E79555-DF55-4054-8D44-B42A7BC37FB6}" dt="2024-08-29T00:47:39.447" v="601" actId="47"/>
        <pc:sldMkLst>
          <pc:docMk/>
          <pc:sldMk cId="1410150435" sldId="277"/>
        </pc:sldMkLst>
        <pc:spChg chg="del mod ord">
          <ac:chgData name="Francisco Sebilla Benavides" userId="0335a0cb-4e36-4915-9255-3cb5f063f0f5" providerId="ADAL" clId="{49E79555-DF55-4054-8D44-B42A7BC37FB6}" dt="2024-08-28T16:54:06.921" v="338" actId="700"/>
          <ac:spMkLst>
            <pc:docMk/>
            <pc:sldMk cId="1410150435" sldId="277"/>
            <ac:spMk id="2" creationId="{99FDE60E-19B3-C9B0-44DC-CB2FF087525E}"/>
          </ac:spMkLst>
        </pc:spChg>
        <pc:spChg chg="del mod ord">
          <ac:chgData name="Francisco Sebilla Benavides" userId="0335a0cb-4e36-4915-9255-3cb5f063f0f5" providerId="ADAL" clId="{49E79555-DF55-4054-8D44-B42A7BC37FB6}" dt="2024-08-28T16:54:06.921" v="338" actId="700"/>
          <ac:spMkLst>
            <pc:docMk/>
            <pc:sldMk cId="1410150435" sldId="277"/>
            <ac:spMk id="3" creationId="{E25A4C7E-E0C6-06B7-C883-176F6106C203}"/>
          </ac:spMkLst>
        </pc:spChg>
        <pc:spChg chg="add mod ord">
          <ac:chgData name="Francisco Sebilla Benavides" userId="0335a0cb-4e36-4915-9255-3cb5f063f0f5" providerId="ADAL" clId="{49E79555-DF55-4054-8D44-B42A7BC37FB6}" dt="2024-08-28T16:54:10.820" v="346" actId="20577"/>
          <ac:spMkLst>
            <pc:docMk/>
            <pc:sldMk cId="1410150435" sldId="277"/>
            <ac:spMk id="4" creationId="{14F9A6C8-8F90-5538-0EDE-CF3150FE0080}"/>
          </ac:spMkLst>
        </pc:spChg>
        <pc:spChg chg="add mod ord">
          <ac:chgData name="Francisco Sebilla Benavides" userId="0335a0cb-4e36-4915-9255-3cb5f063f0f5" providerId="ADAL" clId="{49E79555-DF55-4054-8D44-B42A7BC37FB6}" dt="2024-08-28T16:54:24.320" v="396" actId="20577"/>
          <ac:spMkLst>
            <pc:docMk/>
            <pc:sldMk cId="1410150435" sldId="277"/>
            <ac:spMk id="5" creationId="{694A38A7-895C-73CF-AEC6-57488A86C9B5}"/>
          </ac:spMkLst>
        </pc:spChg>
        <pc:spChg chg="del">
          <ac:chgData name="Francisco Sebilla Benavides" userId="0335a0cb-4e36-4915-9255-3cb5f063f0f5" providerId="ADAL" clId="{49E79555-DF55-4054-8D44-B42A7BC37FB6}" dt="2024-08-28T16:56:51.369" v="409" actId="478"/>
          <ac:spMkLst>
            <pc:docMk/>
            <pc:sldMk cId="1410150435" sldId="277"/>
            <ac:spMk id="6" creationId="{9E3C545E-04DC-95BF-69DA-EF6D32D165FC}"/>
          </ac:spMkLst>
        </pc:spChg>
        <pc:grpChg chg="add mod">
          <ac:chgData name="Francisco Sebilla Benavides" userId="0335a0cb-4e36-4915-9255-3cb5f063f0f5" providerId="ADAL" clId="{49E79555-DF55-4054-8D44-B42A7BC37FB6}" dt="2024-08-29T00:47:23.820" v="599"/>
          <ac:grpSpMkLst>
            <pc:docMk/>
            <pc:sldMk cId="1410150435" sldId="277"/>
            <ac:grpSpMk id="2" creationId="{64E1266F-6C70-8276-ACAD-1096EC09BBB3}"/>
          </ac:grpSpMkLst>
        </pc:grp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3" creationId="{8A201E1D-F8DB-8D9A-6343-20B3BD7EC2F8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6" creationId="{23CF0BB9-B210-E07A-1CD3-B42DF0EAF492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7" creationId="{E4AD7E20-294C-15DA-741B-FD3DAD4C543F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8" creationId="{701A5F15-1F5C-F18C-9719-91884A34FA84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9" creationId="{0FA720F2-B4B6-3A32-2847-410BAD162239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10" creationId="{0B3FCBEE-1BC7-04A3-1679-59C2192D9528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11" creationId="{6E05443D-7D5F-AB64-A2F1-B883030D20B7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12" creationId="{D72E0D55-17F8-077F-066D-996C493D9149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13" creationId="{3F2A6C81-8308-96A0-B97C-22D23A3912A5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14" creationId="{FAA8A778-35CF-D7BD-70D4-81B1912C3A50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15" creationId="{D99FD299-3620-ACE7-6264-E9A5698F7695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16" creationId="{F826A043-D083-1D10-A3E5-34A16AE3556E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17" creationId="{7C632F6B-8BC6-492A-9062-B36E728B0CD5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18" creationId="{385E6EDD-B32D-A313-1062-D8BD3824EFF3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19" creationId="{AD53058E-65CE-8B74-A13D-56A1BF6BE4AF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20" creationId="{345471B4-353B-E9AB-06A4-27FF303C1626}"/>
          </ac:picMkLst>
        </pc:picChg>
        <pc:picChg chg="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21" creationId="{88EED048-BBED-0485-D1BE-FF49C8F07E81}"/>
          </ac:picMkLst>
        </pc:picChg>
        <pc:picChg chg="add mod">
          <ac:chgData name="Francisco Sebilla Benavides" userId="0335a0cb-4e36-4915-9255-3cb5f063f0f5" providerId="ADAL" clId="{49E79555-DF55-4054-8D44-B42A7BC37FB6}" dt="2024-08-29T00:47:23.820" v="599"/>
          <ac:picMkLst>
            <pc:docMk/>
            <pc:sldMk cId="1410150435" sldId="277"/>
            <ac:picMk id="22" creationId="{8B8DFEEB-F14B-4FFE-4AF7-9C0E41427C41}"/>
          </ac:picMkLst>
        </pc:picChg>
      </pc:sldChg>
      <pc:sldChg chg="addSp delSp modSp add mod modNotesTx">
        <pc:chgData name="Francisco Sebilla Benavides" userId="0335a0cb-4e36-4915-9255-3cb5f063f0f5" providerId="ADAL" clId="{49E79555-DF55-4054-8D44-B42A7BC37FB6}" dt="2024-08-29T00:49:57.403" v="632" actId="6549"/>
        <pc:sldMkLst>
          <pc:docMk/>
          <pc:sldMk cId="1866181831" sldId="278"/>
        </pc:sldMkLst>
        <pc:spChg chg="add del mod">
          <ac:chgData name="Francisco Sebilla Benavides" userId="0335a0cb-4e36-4915-9255-3cb5f063f0f5" providerId="ADAL" clId="{49E79555-DF55-4054-8D44-B42A7BC37FB6}" dt="2024-08-29T00:47:57.681" v="604" actId="478"/>
          <ac:spMkLst>
            <pc:docMk/>
            <pc:sldMk cId="1866181831" sldId="278"/>
            <ac:spMk id="4" creationId="{F1DBE43E-F395-0236-3D25-106D47B4AC17}"/>
          </ac:spMkLst>
        </pc:spChg>
        <pc:spChg chg="del">
          <ac:chgData name="Francisco Sebilla Benavides" userId="0335a0cb-4e36-4915-9255-3cb5f063f0f5" providerId="ADAL" clId="{49E79555-DF55-4054-8D44-B42A7BC37FB6}" dt="2024-08-29T00:48:02.535" v="607" actId="478"/>
          <ac:spMkLst>
            <pc:docMk/>
            <pc:sldMk cId="1866181831" sldId="278"/>
            <ac:spMk id="7" creationId="{7EFD5634-F4CF-55A0-112D-7345E50A8BC8}"/>
          </ac:spMkLst>
        </pc:spChg>
        <pc:spChg chg="add del mod">
          <ac:chgData name="Francisco Sebilla Benavides" userId="0335a0cb-4e36-4915-9255-3cb5f063f0f5" providerId="ADAL" clId="{49E79555-DF55-4054-8D44-B42A7BC37FB6}" dt="2024-08-29T00:48:04.957" v="608" actId="478"/>
          <ac:spMkLst>
            <pc:docMk/>
            <pc:sldMk cId="1866181831" sldId="278"/>
            <ac:spMk id="9" creationId="{40FDA9E2-87FA-B384-05C4-D9358ABCF8B9}"/>
          </ac:spMkLst>
        </pc:spChg>
        <pc:spChg chg="add mod">
          <ac:chgData name="Francisco Sebilla Benavides" userId="0335a0cb-4e36-4915-9255-3cb5f063f0f5" providerId="ADAL" clId="{49E79555-DF55-4054-8D44-B42A7BC37FB6}" dt="2024-08-29T00:49:27.123" v="624" actId="207"/>
          <ac:spMkLst>
            <pc:docMk/>
            <pc:sldMk cId="1866181831" sldId="278"/>
            <ac:spMk id="23" creationId="{A6631F92-5FC2-98FA-1ABF-1509A9C27491}"/>
          </ac:spMkLst>
        </pc:spChg>
        <pc:spChg chg="del">
          <ac:chgData name="Francisco Sebilla Benavides" userId="0335a0cb-4e36-4915-9255-3cb5f063f0f5" providerId="ADAL" clId="{49E79555-DF55-4054-8D44-B42A7BC37FB6}" dt="2024-08-29T00:47:55.401" v="603" actId="478"/>
          <ac:spMkLst>
            <pc:docMk/>
            <pc:sldMk cId="1866181831" sldId="278"/>
            <ac:spMk id="34" creationId="{E7C8A240-DBF0-CD60-D64B-2D92BEA5B20D}"/>
          </ac:spMkLst>
        </pc:spChg>
        <pc:picChg chg="add mod">
          <ac:chgData name="Francisco Sebilla Benavides" userId="0335a0cb-4e36-4915-9255-3cb5f063f0f5" providerId="ADAL" clId="{49E79555-DF55-4054-8D44-B42A7BC37FB6}" dt="2024-08-29T00:49:43.242" v="630" actId="1076"/>
          <ac:picMkLst>
            <pc:docMk/>
            <pc:sldMk cId="1866181831" sldId="278"/>
            <ac:picMk id="5" creationId="{61C426B5-D600-A0C4-1871-B74BD6CE80A9}"/>
          </ac:picMkLst>
        </pc:picChg>
        <pc:picChg chg="add mod ord">
          <ac:chgData name="Francisco Sebilla Benavides" userId="0335a0cb-4e36-4915-9255-3cb5f063f0f5" providerId="ADAL" clId="{49E79555-DF55-4054-8D44-B42A7BC37FB6}" dt="2024-08-29T00:49:45.336" v="631" actId="1076"/>
          <ac:picMkLst>
            <pc:docMk/>
            <pc:sldMk cId="1866181831" sldId="278"/>
            <ac:picMk id="14" creationId="{57AE1C01-66A1-FD84-5563-6EBDE486A683}"/>
          </ac:picMkLst>
        </pc:picChg>
      </pc:sldChg>
      <pc:sldMasterChg chg="modSldLayout">
        <pc:chgData name="Francisco Sebilla Benavides" userId="0335a0cb-4e36-4915-9255-3cb5f063f0f5" providerId="ADAL" clId="{49E79555-DF55-4054-8D44-B42A7BC37FB6}" dt="2024-08-28T16:55:17.331" v="401" actId="20577"/>
        <pc:sldMasterMkLst>
          <pc:docMk/>
          <pc:sldMasterMk cId="332289370" sldId="2147483648"/>
        </pc:sldMasterMkLst>
        <pc:sldLayoutChg chg="addSp modSp mod">
          <pc:chgData name="Francisco Sebilla Benavides" userId="0335a0cb-4e36-4915-9255-3cb5f063f0f5" providerId="ADAL" clId="{49E79555-DF55-4054-8D44-B42A7BC37FB6}" dt="2024-08-28T16:50:48.810" v="198" actId="1076"/>
          <pc:sldLayoutMkLst>
            <pc:docMk/>
            <pc:sldMasterMk cId="332289370" sldId="2147483648"/>
            <pc:sldLayoutMk cId="1175521087" sldId="2147483649"/>
          </pc:sldLayoutMkLst>
          <pc:picChg chg="add mod">
            <ac:chgData name="Francisco Sebilla Benavides" userId="0335a0cb-4e36-4915-9255-3cb5f063f0f5" providerId="ADAL" clId="{49E79555-DF55-4054-8D44-B42A7BC37FB6}" dt="2024-08-28T16:50:39.565" v="195" actId="1076"/>
            <ac:picMkLst>
              <pc:docMk/>
              <pc:sldMasterMk cId="332289370" sldId="2147483648"/>
              <pc:sldLayoutMk cId="1175521087" sldId="2147483649"/>
              <ac:picMk id="7" creationId="{C201CDB2-1FF7-F6F5-12D2-06FF2A39776B}"/>
            </ac:picMkLst>
          </pc:picChg>
          <pc:picChg chg="add mod">
            <ac:chgData name="Francisco Sebilla Benavides" userId="0335a0cb-4e36-4915-9255-3cb5f063f0f5" providerId="ADAL" clId="{49E79555-DF55-4054-8D44-B42A7BC37FB6}" dt="2024-08-28T16:50:48.810" v="198" actId="1076"/>
            <ac:picMkLst>
              <pc:docMk/>
              <pc:sldMasterMk cId="332289370" sldId="2147483648"/>
              <pc:sldLayoutMk cId="1175521087" sldId="2147483649"/>
              <ac:picMk id="8" creationId="{97F5FA8D-83F6-FEE5-3B90-ECF75A568444}"/>
            </ac:picMkLst>
          </pc:picChg>
          <pc:picChg chg="add mod">
            <ac:chgData name="Francisco Sebilla Benavides" userId="0335a0cb-4e36-4915-9255-3cb5f063f0f5" providerId="ADAL" clId="{49E79555-DF55-4054-8D44-B42A7BC37FB6}" dt="2024-08-28T16:50:42.534" v="196" actId="1076"/>
            <ac:picMkLst>
              <pc:docMk/>
              <pc:sldMasterMk cId="332289370" sldId="2147483648"/>
              <pc:sldLayoutMk cId="1175521087" sldId="2147483649"/>
              <ac:picMk id="9" creationId="{56C23A38-2311-07BE-8F41-D13C18DEF90D}"/>
            </ac:picMkLst>
          </pc:picChg>
        </pc:sldLayoutChg>
        <pc:sldLayoutChg chg="addSp modSp mod">
          <pc:chgData name="Francisco Sebilla Benavides" userId="0335a0cb-4e36-4915-9255-3cb5f063f0f5" providerId="ADAL" clId="{49E79555-DF55-4054-8D44-B42A7BC37FB6}" dt="2024-08-28T16:55:17.331" v="401" actId="20577"/>
          <pc:sldLayoutMkLst>
            <pc:docMk/>
            <pc:sldMasterMk cId="332289370" sldId="2147483648"/>
            <pc:sldLayoutMk cId="899652935" sldId="2147483650"/>
          </pc:sldLayoutMkLst>
          <pc:spChg chg="mod">
            <ac:chgData name="Francisco Sebilla Benavides" userId="0335a0cb-4e36-4915-9255-3cb5f063f0f5" providerId="ADAL" clId="{49E79555-DF55-4054-8D44-B42A7BC37FB6}" dt="2024-08-28T16:55:17.331" v="401" actId="20577"/>
            <ac:spMkLst>
              <pc:docMk/>
              <pc:sldMasterMk cId="332289370" sldId="2147483648"/>
              <pc:sldLayoutMk cId="899652935" sldId="2147483650"/>
              <ac:spMk id="6" creationId="{542A412F-012F-49BE-2591-7624B29AE1B8}"/>
            </ac:spMkLst>
          </pc:spChg>
          <pc:picChg chg="add mod">
            <ac:chgData name="Francisco Sebilla Benavides" userId="0335a0cb-4e36-4915-9255-3cb5f063f0f5" providerId="ADAL" clId="{49E79555-DF55-4054-8D44-B42A7BC37FB6}" dt="2024-08-28T16:51:03.296" v="202" actId="1076"/>
            <ac:picMkLst>
              <pc:docMk/>
              <pc:sldMasterMk cId="332289370" sldId="2147483648"/>
              <pc:sldLayoutMk cId="899652935" sldId="2147483650"/>
              <ac:picMk id="7" creationId="{61F2C005-C72F-1AEA-C40E-252EB6106E86}"/>
            </ac:picMkLst>
          </pc:picChg>
          <pc:picChg chg="add mod">
            <ac:chgData name="Francisco Sebilla Benavides" userId="0335a0cb-4e36-4915-9255-3cb5f063f0f5" providerId="ADAL" clId="{49E79555-DF55-4054-8D44-B42A7BC37FB6}" dt="2024-08-28T16:51:35.113" v="223" actId="29295"/>
            <ac:picMkLst>
              <pc:docMk/>
              <pc:sldMasterMk cId="332289370" sldId="2147483648"/>
              <pc:sldLayoutMk cId="899652935" sldId="2147483650"/>
              <ac:picMk id="8" creationId="{9A741492-B89C-7A8F-A4BE-0A12344E5B45}"/>
            </ac:picMkLst>
          </pc:picChg>
          <pc:picChg chg="add mod">
            <ac:chgData name="Francisco Sebilla Benavides" userId="0335a0cb-4e36-4915-9255-3cb5f063f0f5" providerId="ADAL" clId="{49E79555-DF55-4054-8D44-B42A7BC37FB6}" dt="2024-08-28T16:51:00.833" v="201" actId="1076"/>
            <ac:picMkLst>
              <pc:docMk/>
              <pc:sldMasterMk cId="332289370" sldId="2147483648"/>
              <pc:sldLayoutMk cId="899652935" sldId="2147483650"/>
              <ac:picMk id="9" creationId="{CF371AAC-0570-5B9D-1B1C-87E2DD3337B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27385-B827-403F-A0A7-87B16193057B}" type="datetimeFigureOut">
              <a:rPr lang="es-MX" smtClean="0"/>
              <a:t>28/08/2024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BF322-24FF-476D-AB38-E8C364670E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513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None/>
            </a:pPr>
            <a:endParaRPr lang="en-US" sz="1800" b="1" i="0" dirty="0">
              <a:solidFill>
                <a:srgbClr val="242424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BF322-24FF-476D-AB38-E8C364670E69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801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BF322-24FF-476D-AB38-E8C364670E69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02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AB7BD-C41D-B04F-1170-23113DB62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DACD3-AF35-8AE8-3285-B7DAF9EA4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80B41B-9DBF-EFD9-CC02-3ED453E45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3C852-EAA9-4C7D-BA3D-65A4B1AF8062}" type="datetime1">
              <a:rPr lang="es-MX" smtClean="0"/>
              <a:t>28/08/2024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FFA296-5A7A-72F3-2B24-6595DAA3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C4F0D-A45C-BA19-E831-80132F7A7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6912-962E-4F70-BFB3-13748D6BA7E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01CDB2-1FF7-F6F5-12D2-06FF2A3977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757" y="138105"/>
            <a:ext cx="2058300" cy="773817"/>
          </a:xfrm>
          <a:prstGeom prst="rect">
            <a:avLst/>
          </a:prstGeom>
        </p:spPr>
      </p:pic>
      <p:pic>
        <p:nvPicPr>
          <p:cNvPr id="8" name="Imagen 7" descr="Imagen que contiene parado&#10;&#10;Descripción generada automáticamente">
            <a:extLst>
              <a:ext uri="{FF2B5EF4-FFF2-40B4-BE49-F238E27FC236}">
                <a16:creationId xmlns:a16="http://schemas.microsoft.com/office/drawing/2014/main" id="{97F5FA8D-83F6-FEE5-3B90-ECF75A568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22911"/>
          <a:stretch/>
        </p:blipFill>
        <p:spPr>
          <a:xfrm>
            <a:off x="5651666" y="0"/>
            <a:ext cx="1098218" cy="18238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6C23A38-2311-07BE-8F41-D13C18DEF9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9" y="231555"/>
            <a:ext cx="2348317" cy="5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2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EF1B9-78AB-6784-DFFE-D9D9F332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A3803D-8373-8924-DDF5-9D2FD3EA3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C3AB9F-C39C-8689-1D10-4CD84689A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707A-8572-40EE-BCDE-3CCD4786A48B}" type="datetime1">
              <a:rPr lang="es-MX" smtClean="0"/>
              <a:t>28/08/2024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5598BC-D7FC-1AB7-4185-F48BDA68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2CA88-03F0-979A-95A0-51FD8944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6912-962E-4F70-BFB3-13748D6BA7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5555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0D6CFE-952B-2952-24D8-E4FF3FEE6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EB5D17-2EA5-8534-9D51-310DE93C2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12C481-2C79-CFA4-841A-1A043EE1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7C58F-F760-4B74-BB89-0DA5B517108F}" type="datetime1">
              <a:rPr lang="es-MX" smtClean="0"/>
              <a:t>28/08/2024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9F5536-6216-79DD-AAAF-47D090D0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9DBB8E-6266-34AF-BC52-D33751B9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6912-962E-4F70-BFB3-13748D6BA7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566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2FB2F-B067-7894-F407-7BAE1322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1EEACA-2DB9-B749-0F4F-8C091EB78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1C3DED-FC62-2C23-A59D-C9975FFA3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8BC1E-0BB8-4C56-A11E-0144688CF52E}" type="datetime1">
              <a:rPr lang="es-MX" smtClean="0"/>
              <a:t>28/08/2024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7B4BF7-9628-6426-B5D4-61A1656F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2A412F-012F-49BE-2591-7624B29A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2BCB0-3485-4BFB-B93E-C0E0ECB2F469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F2C005-C72F-1AEA-C40E-252EB6106E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500" y="36611"/>
            <a:ext cx="2058300" cy="773817"/>
          </a:xfrm>
          <a:prstGeom prst="rect">
            <a:avLst/>
          </a:prstGeom>
        </p:spPr>
      </p:pic>
      <p:pic>
        <p:nvPicPr>
          <p:cNvPr id="8" name="Imagen 7" descr="Imagen que contiene parado&#10;&#10;Descripción generada automáticamente">
            <a:extLst>
              <a:ext uri="{FF2B5EF4-FFF2-40B4-BE49-F238E27FC236}">
                <a16:creationId xmlns:a16="http://schemas.microsoft.com/office/drawing/2014/main" id="{9A741492-B89C-7A8F-A4BE-0A12344E5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r="22911"/>
          <a:stretch/>
        </p:blipFill>
        <p:spPr>
          <a:xfrm>
            <a:off x="5438925" y="-65686"/>
            <a:ext cx="1098218" cy="18238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F371AAC-0570-5B9D-1B1C-87E2DD3337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744" y="53358"/>
            <a:ext cx="2348317" cy="52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5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3B621-2465-BDCC-0DF8-231DA245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5291E0-FF53-3D17-793B-0AD3C1602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A95D0C-0519-258C-3967-6D13FEF9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0326-7C10-4F4E-99D5-BF0F7EACD69A}" type="datetime1">
              <a:rPr lang="es-MX" smtClean="0"/>
              <a:t>28/08/2024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AAFB6D-97D2-9BCE-0BB4-6057ED5C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34FB23-A5A0-7CB0-8AF1-33FEFB1D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6912-962E-4F70-BFB3-13748D6BA7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860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CCF25-A9A9-4E03-B456-F4E280F2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29726D-8CB8-9D3F-1760-D098E94125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87611D-5896-CCB4-277F-F943DF6AF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E354D2-69A5-0C68-A814-547AEAE79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5FB06-2FB7-477C-96EC-8BEE97C8B191}" type="datetime1">
              <a:rPr lang="es-MX" smtClean="0"/>
              <a:t>28/08/2024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88E9CB-1D08-4ACF-778F-93233446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C11EE8-5991-99FA-2F0C-FDE2A13A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6912-962E-4F70-BFB3-13748D6BA7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747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FEB36-33D6-5803-D8A4-1C00A5BFE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B9FBAB-F42F-A24D-0D20-BC282F4A3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A46C0A-8228-2D6C-DAB0-70F828F76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363450-D436-2540-7F5B-7BBA917388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2A4FE5-A0E3-03AE-3354-01C44DB3F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C8DA5AB-E35E-7A38-E70E-EA530CAE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F99B-5929-420F-8721-886ACEAD16B2}" type="datetime1">
              <a:rPr lang="es-MX" smtClean="0"/>
              <a:t>28/08/2024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6F83EA-8CBD-ED9D-266D-85FA20EB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FD4012-88B7-2E67-6830-0D03E92D5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6912-962E-4F70-BFB3-13748D6BA7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36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E4A4-C55A-D94E-C35F-507430AB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3567E5-AEEF-1334-CF78-D8E4196B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D151-F7BC-4038-960E-44395CCC6C21}" type="datetime1">
              <a:rPr lang="es-MX" smtClean="0"/>
              <a:t>28/08/2024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8B897D-FC99-46EE-C884-D64228CF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93014AF-86EB-EDCA-E700-AE2A089D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6912-962E-4F70-BFB3-13748D6BA7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6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22ED4B-A4DE-2425-7A0C-5091A867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1A13-0E0E-4832-9332-A245AE86401C}" type="datetime1">
              <a:rPr lang="es-MX" smtClean="0"/>
              <a:t>28/08/2024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09C5B5D-E86A-956B-BF3C-A466E088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6571B1-E302-A863-2F2C-C5E2B4D20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6912-962E-4F70-BFB3-13748D6BA7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916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F872D-CFEE-B548-4B48-C31C6E2F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C647BF-5DC6-7DF3-2B75-D1DCA6922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8655D1-861E-3183-FE87-89EE9CF6C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008980-E9E1-78FC-75C6-03B8075B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9D5B-63D3-4D1C-A642-48E7F1680514}" type="datetime1">
              <a:rPr lang="es-MX" smtClean="0"/>
              <a:t>28/08/2024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43E802-526A-C201-E161-C347F5B5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A5F5E7-FDFB-F4B3-93BD-B075F318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6912-962E-4F70-BFB3-13748D6BA7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630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AA6B1-11F7-52E6-1A27-069355F6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71322A-946A-5145-AF36-96ECB7CA6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371EEE-9B38-BF9E-0CBA-6685CCA7E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2D7314-1BF3-B7A9-B141-F47E8E35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A539-77ED-46B2-BEF1-B602FA4EE5BD}" type="datetime1">
              <a:rPr lang="es-MX" smtClean="0"/>
              <a:t>28/08/2024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E891FD-3C9D-0277-3555-834C9A3A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3EC27C-3061-1F36-E125-2D7B3B07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6912-962E-4F70-BFB3-13748D6BA7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62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65FB75-E5AF-E983-FC7F-A360BD67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C9516E-E66D-BB4D-3662-7E0D2326B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44AD6B-6E0B-73AE-4BA0-A97BF1F99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02BB9-8F78-4061-BF15-6A0CFD58C351}" type="datetime1">
              <a:rPr lang="es-MX" smtClean="0"/>
              <a:t>28/08/2024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505C40-8962-F522-8F04-8A8FFC4E3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2F547-DD05-84FA-C6CC-2C3FD60AA3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06912-962E-4F70-BFB3-13748D6BA7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28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4.png"/><Relationship Id="rId3" Type="http://schemas.openxmlformats.org/officeDocument/2006/relationships/image" Target="../media/image4.png"/><Relationship Id="rId21" Type="http://schemas.openxmlformats.org/officeDocument/2006/relationships/hyperlink" Target="https://es.wikipedia.org/wiki/Bandera_de_Bolivia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hyperlink" Target="https://es.wikipedia.org/wiki/Bandera_del_Per%C3%BA" TargetMode="External"/><Relationship Id="rId33" Type="http://schemas.openxmlformats.org/officeDocument/2006/relationships/hyperlink" Target="https://cbk-zam.wikipedia.org/wiki/Rep%C3%BAblica_Dominicana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commons.wikimedia.org/wiki/File:Flag_of_Germany.sv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hyperlink" Target="https://en.wikipedia.org/wiki/Flag_of_Paraguay" TargetMode="External"/><Relationship Id="rId28" Type="http://schemas.openxmlformats.org/officeDocument/2006/relationships/image" Target="../media/image25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hyperlink" Target="https://commons.wikimedia.org/wiki/File:Flag_of_Puerto_Rico.png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2.png"/><Relationship Id="rId27" Type="http://schemas.openxmlformats.org/officeDocument/2006/relationships/hyperlink" Target="https://commons.wikimedia.org/wiki/File:Flag_of_Honduras.svg" TargetMode="External"/><Relationship Id="rId30" Type="http://schemas.openxmlformats.org/officeDocument/2006/relationships/image" Target="../media/image26.png"/><Relationship Id="rId8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4.png"/><Relationship Id="rId3" Type="http://schemas.openxmlformats.org/officeDocument/2006/relationships/image" Target="../media/image4.png"/><Relationship Id="rId21" Type="http://schemas.openxmlformats.org/officeDocument/2006/relationships/hyperlink" Target="https://es.wikipedia.org/wiki/Bandera_de_Bolivia" TargetMode="External"/><Relationship Id="rId34" Type="http://schemas.openxmlformats.org/officeDocument/2006/relationships/image" Target="../media/image28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hyperlink" Target="https://es.wikipedia.org/wiki/Bandera_del_Per%C3%BA" TargetMode="External"/><Relationship Id="rId33" Type="http://schemas.openxmlformats.org/officeDocument/2006/relationships/hyperlink" Target="https://cbk-zam.wikipedia.org/wiki/Rep%C3%BAblica_Dominicana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hyperlink" Target="https://commons.wikimedia.org/wiki/File:Flag_of_Germany.sv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hyperlink" Target="https://en.wikipedia.org/wiki/Flag_of_Paraguay" TargetMode="External"/><Relationship Id="rId28" Type="http://schemas.openxmlformats.org/officeDocument/2006/relationships/image" Target="../media/image25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hyperlink" Target="https://commons.wikimedia.org/wiki/File:Flag_of_Puerto_Rico.png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2.png"/><Relationship Id="rId27" Type="http://schemas.openxmlformats.org/officeDocument/2006/relationships/hyperlink" Target="https://commons.wikimedia.org/wiki/File:Flag_of_Honduras.svg" TargetMode="External"/><Relationship Id="rId30" Type="http://schemas.openxmlformats.org/officeDocument/2006/relationships/image" Target="../media/image26.png"/><Relationship Id="rId35" Type="http://schemas.openxmlformats.org/officeDocument/2006/relationships/image" Target="../media/image2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B293E32-4487-F2A7-BF6C-AD6EE8823F57}"/>
              </a:ext>
            </a:extLst>
          </p:cNvPr>
          <p:cNvGrpSpPr/>
          <p:nvPr/>
        </p:nvGrpSpPr>
        <p:grpSpPr>
          <a:xfrm>
            <a:off x="959205" y="6211579"/>
            <a:ext cx="10879638" cy="367461"/>
            <a:chOff x="599354" y="0"/>
            <a:chExt cx="7655598" cy="19494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1FEAE18-CB48-1778-9E16-D4B31F10B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354" y="15368"/>
              <a:ext cx="280035" cy="172085"/>
            </a:xfrm>
            <a:prstGeom prst="rect">
              <a:avLst/>
            </a:prstGeom>
            <a:noFill/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FC1D3BC-1F3A-8FF0-FDA4-835BDB420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490" y="15368"/>
              <a:ext cx="250825" cy="175895"/>
            </a:xfrm>
            <a:prstGeom prst="rect">
              <a:avLst/>
            </a:prstGeom>
            <a:noFill/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190E3D0-C284-6D00-8D15-BACA7506A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098" y="15876"/>
              <a:ext cx="299085" cy="172403"/>
            </a:xfrm>
            <a:prstGeom prst="rect">
              <a:avLst/>
            </a:prstGeom>
            <a:noFill/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D7065712-71F9-CA44-6072-460FF222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3212" y="13716"/>
              <a:ext cx="304602" cy="173102"/>
            </a:xfrm>
            <a:prstGeom prst="rect">
              <a:avLst/>
            </a:prstGeom>
            <a:noFill/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E2D7E80-5CA1-5234-CE46-C99D13837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187" y="7684"/>
              <a:ext cx="282575" cy="173563"/>
            </a:xfrm>
            <a:prstGeom prst="rect">
              <a:avLst/>
            </a:prstGeom>
            <a:noFill/>
          </p:spPr>
        </p:pic>
        <p:pic>
          <p:nvPicPr>
            <p:cNvPr id="16" name="Imagen 15" descr="Bandera de Colombia - Wikipedia, la enciclopedia libre">
              <a:extLst>
                <a:ext uri="{FF2B5EF4-FFF2-40B4-BE49-F238E27FC236}">
                  <a16:creationId xmlns:a16="http://schemas.microsoft.com/office/drawing/2014/main" id="{69C62989-13CD-1FFB-2989-80F62A89C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431" y="15368"/>
              <a:ext cx="266065" cy="176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434AF75-2254-A5F0-7766-449E86E87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382" y="9414"/>
              <a:ext cx="282852" cy="171833"/>
            </a:xfrm>
            <a:prstGeom prst="rect">
              <a:avLst/>
            </a:prstGeom>
            <a:noFill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D8279B32-C93B-5994-C9BF-7E9BADD9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677" y="2812"/>
              <a:ext cx="318135" cy="178435"/>
            </a:xfrm>
            <a:prstGeom prst="rect">
              <a:avLst/>
            </a:prstGeom>
            <a:noFill/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867AAE3-091B-1160-26AA-38C030AA6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957" y="7684"/>
              <a:ext cx="323215" cy="180975"/>
            </a:xfrm>
            <a:prstGeom prst="rect">
              <a:avLst/>
            </a:prstGeom>
            <a:no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C9F7788-B03F-E663-773E-336FD034F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091" y="17145"/>
              <a:ext cx="317104" cy="177800"/>
            </a:xfrm>
            <a:prstGeom prst="rect">
              <a:avLst/>
            </a:prstGeom>
            <a:noFill/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45B6880-B99E-7F9A-A538-3F71C935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889" y="7684"/>
              <a:ext cx="268605" cy="177165"/>
            </a:xfrm>
            <a:prstGeom prst="rect">
              <a:avLst/>
            </a:prstGeom>
            <a:noFill/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79353027-B080-3057-B0FE-2E39A2499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882" y="7684"/>
              <a:ext cx="285750" cy="176530"/>
            </a:xfrm>
            <a:prstGeom prst="rect">
              <a:avLst/>
            </a:prstGeom>
            <a:noFill/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E9590375-C726-C5F0-5D3B-459473A30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216" y="5461"/>
              <a:ext cx="274320" cy="182245"/>
            </a:xfrm>
            <a:prstGeom prst="rect">
              <a:avLst/>
            </a:prstGeom>
            <a:noFill/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08E9087B-1A03-A91E-A8FA-A1D624DB7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483" y="8908"/>
              <a:ext cx="316230" cy="172339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D449D4B4-A6F9-C67A-7F13-B47F59C6B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310" y="0"/>
              <a:ext cx="285750" cy="172339"/>
            </a:xfrm>
            <a:prstGeom prst="rect">
              <a:avLst/>
            </a:prstGeom>
            <a:noFill/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7190597A-1887-1A4C-7EEC-27521428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056" y="2426"/>
              <a:ext cx="272415" cy="173609"/>
            </a:xfrm>
            <a:prstGeom prst="rect">
              <a:avLst/>
            </a:prstGeom>
            <a:noFill/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ED89BF23-7F0E-EECF-2260-3BB686D02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1582" y="0"/>
              <a:ext cx="293370" cy="194945"/>
            </a:xfrm>
            <a:prstGeom prst="rect">
              <a:avLst/>
            </a:prstGeom>
            <a:noFill/>
          </p:spPr>
        </p:pic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7EFD5634-F4CF-55A0-112D-7345E50A8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4676"/>
            <a:ext cx="9144000" cy="2387600"/>
          </a:xfrm>
        </p:spPr>
        <p:txBody>
          <a:bodyPr/>
          <a:lstStyle/>
          <a:p>
            <a:r>
              <a:rPr lang="es-CR" dirty="0"/>
              <a:t>Título del trabajo</a:t>
            </a:r>
            <a:endParaRPr lang="en-US" dirty="0"/>
          </a:p>
        </p:txBody>
      </p:sp>
      <p:sp>
        <p:nvSpPr>
          <p:cNvPr id="34" name="Subtítulo 33">
            <a:extLst>
              <a:ext uri="{FF2B5EF4-FFF2-40B4-BE49-F238E27FC236}">
                <a16:creationId xmlns:a16="http://schemas.microsoft.com/office/drawing/2014/main" id="{E7C8A240-DBF0-CD60-D64B-2D92BEA5B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33599"/>
          </a:xfrm>
        </p:spPr>
        <p:txBody>
          <a:bodyPr>
            <a:normAutofit lnSpcReduction="10000"/>
          </a:bodyPr>
          <a:lstStyle/>
          <a:p>
            <a:r>
              <a:rPr lang="es-CR" dirty="0"/>
              <a:t>Autores</a:t>
            </a:r>
          </a:p>
          <a:p>
            <a:pPr algn="l"/>
            <a:r>
              <a:rPr lang="es-CR" dirty="0"/>
              <a:t>Filiaciones</a:t>
            </a:r>
          </a:p>
          <a:p>
            <a:endParaRPr lang="es-CR" dirty="0"/>
          </a:p>
          <a:p>
            <a:r>
              <a:rPr lang="es-CR" dirty="0"/>
              <a:t>XXV SIMPOSIO CONBIAND, Costa Rica</a:t>
            </a:r>
          </a:p>
          <a:p>
            <a:r>
              <a:rPr lang="es-CR" dirty="0"/>
              <a:t>21-26 de octubre, 2024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54A95EF9-0CFB-CCCA-5504-E715EB970E85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1400957" y="6238758"/>
            <a:ext cx="418701" cy="325448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E9CFAD2-71B1-9AF2-AC04-6AB277F62B80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1863373" y="6239835"/>
            <a:ext cx="390817" cy="32544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AB8A1070-5652-3362-E8DE-8F947738AB91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9367981" y="6238758"/>
            <a:ext cx="495782" cy="316344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EB398285-F77A-16C4-B398-D5E505378931}"/>
              </a:ext>
            </a:extLst>
          </p:cNvPr>
          <p:cNvPicPr>
            <a:picLocks noChangeAspect="1"/>
          </p:cNvPicPr>
          <p:nvPr/>
        </p:nvPicPr>
        <p:blipFill>
          <a:blip r:embed="rId26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8237848" y="6211579"/>
            <a:ext cx="448198" cy="343523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76A7FC3F-634C-93C3-FCAF-F0AB2F3800DA}"/>
              </a:ext>
            </a:extLst>
          </p:cNvPr>
          <p:cNvPicPr>
            <a:picLocks noChangeAspect="1"/>
          </p:cNvPicPr>
          <p:nvPr/>
        </p:nvPicPr>
        <p:blipFill>
          <a:blip r:embed="rId28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435308" y="6242706"/>
            <a:ext cx="457496" cy="322577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AD5E83F5-E57E-9C7F-360F-C6BEFB38901B}"/>
              </a:ext>
            </a:extLst>
          </p:cNvPr>
          <p:cNvPicPr>
            <a:picLocks noChangeAspect="1"/>
          </p:cNvPicPr>
          <p:nvPr/>
        </p:nvPicPr>
        <p:blipFill>
          <a:blip r:embed="rId30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10895713" y="6223911"/>
            <a:ext cx="431228" cy="318858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B14150DE-41AC-CA1C-B9BA-6FC61AB880D1}"/>
              </a:ext>
            </a:extLst>
          </p:cNvPr>
          <p:cNvPicPr>
            <a:picLocks noChangeAspect="1"/>
          </p:cNvPicPr>
          <p:nvPr/>
        </p:nvPicPr>
        <p:blipFill>
          <a:blip r:embed="rId3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 flipV="1">
            <a:off x="8734159" y="6220682"/>
            <a:ext cx="540288" cy="3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0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3F3C2-CEC0-D291-1A0E-FEF002C6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6306"/>
            <a:ext cx="10338881" cy="844384"/>
          </a:xfrm>
        </p:spPr>
        <p:txBody>
          <a:bodyPr/>
          <a:lstStyle/>
          <a:p>
            <a:r>
              <a:rPr lang="es-CR" dirty="0"/>
              <a:t>Introducción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F67932-C6D7-62C4-7C4A-549AF6736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09CAD5-D376-27F2-967D-FD51F07F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C3EB2-F328-4441-95A4-17FDEB67AB2E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397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7C7E62-3996-7ECD-65A9-80F3AB935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7668"/>
            <a:ext cx="10515600" cy="893022"/>
          </a:xfrm>
        </p:spPr>
        <p:txBody>
          <a:bodyPr/>
          <a:lstStyle/>
          <a:p>
            <a:r>
              <a:rPr lang="es-CR" dirty="0"/>
              <a:t>Objetivo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2BF2CB-8144-3981-A2C1-DC2D1BD40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492CA8-6645-1B7A-36F8-57CBA2EED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BCB0-3485-4BFB-B93E-C0E0ECB2F469}" type="slidenum">
              <a:rPr lang="es-MX" smtClean="0"/>
              <a:pPr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2145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8F3CF-FBC1-F1B7-4C76-CA98C8ED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5256"/>
            <a:ext cx="10515600" cy="1009653"/>
          </a:xfrm>
        </p:spPr>
        <p:txBody>
          <a:bodyPr/>
          <a:lstStyle/>
          <a:p>
            <a:r>
              <a:rPr lang="es-CR" dirty="0"/>
              <a:t>Metodología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5A47C3-7310-00DF-AC11-0120ACDD0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172244-9E20-03AC-7358-D83356685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BCB0-3485-4BFB-B93E-C0E0ECB2F469}" type="slidenum">
              <a:rPr lang="es-MX" smtClean="0"/>
              <a:pPr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8268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4C4E8-FF7F-25B3-5386-A10499D4A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/>
          <a:lstStyle/>
          <a:p>
            <a:r>
              <a:rPr lang="es-CR" dirty="0"/>
              <a:t>Resultados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194F62-398A-B44D-5A0D-977303F5D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398D20-BA77-2CA7-114C-C05A1A02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BCB0-3485-4BFB-B93E-C0E0ECB2F469}" type="slidenum">
              <a:rPr lang="es-MX" smtClean="0"/>
              <a:pPr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87294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902A0-A849-F728-EF1F-FDFB9742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3"/>
          </a:xfrm>
        </p:spPr>
        <p:txBody>
          <a:bodyPr/>
          <a:lstStyle/>
          <a:p>
            <a:r>
              <a:rPr lang="es-CR" dirty="0"/>
              <a:t>Conclusiones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71DE0D-320D-1615-158B-EE102E6F9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041CA6-1CC4-59A8-582F-7E65EF61A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BCB0-3485-4BFB-B93E-C0E0ECB2F469}" type="slidenum">
              <a:rPr lang="es-MX" smtClean="0"/>
              <a:pPr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356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4F9A6C8-8F90-5538-0EDE-CF3150FE00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/>
              <a:t>Contacto</a:t>
            </a:r>
            <a:endParaRPr lang="en-US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94A38A7-895C-73CF-AEC6-57488A86C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R" dirty="0"/>
              <a:t>Información de ponente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50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B293E32-4487-F2A7-BF6C-AD6EE8823F57}"/>
              </a:ext>
            </a:extLst>
          </p:cNvPr>
          <p:cNvGrpSpPr/>
          <p:nvPr/>
        </p:nvGrpSpPr>
        <p:grpSpPr>
          <a:xfrm>
            <a:off x="959205" y="6211579"/>
            <a:ext cx="10879638" cy="367461"/>
            <a:chOff x="599354" y="0"/>
            <a:chExt cx="7655598" cy="194945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1FEAE18-CB48-1778-9E16-D4B31F10B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354" y="15368"/>
              <a:ext cx="280035" cy="172085"/>
            </a:xfrm>
            <a:prstGeom prst="rect">
              <a:avLst/>
            </a:prstGeom>
            <a:noFill/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FC1D3BC-1F3A-8FF0-FDA4-835BDB420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490" y="15368"/>
              <a:ext cx="250825" cy="175895"/>
            </a:xfrm>
            <a:prstGeom prst="rect">
              <a:avLst/>
            </a:prstGeom>
            <a:noFill/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4190E3D0-C284-6D00-8D15-BACA7506A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098" y="15876"/>
              <a:ext cx="299085" cy="172403"/>
            </a:xfrm>
            <a:prstGeom prst="rect">
              <a:avLst/>
            </a:prstGeom>
            <a:noFill/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D7065712-71F9-CA44-6072-460FF222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3212" y="13716"/>
              <a:ext cx="304602" cy="173102"/>
            </a:xfrm>
            <a:prstGeom prst="rect">
              <a:avLst/>
            </a:prstGeom>
            <a:noFill/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E2D7E80-5CA1-5234-CE46-C99D13837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187" y="7684"/>
              <a:ext cx="282575" cy="173563"/>
            </a:xfrm>
            <a:prstGeom prst="rect">
              <a:avLst/>
            </a:prstGeom>
            <a:noFill/>
          </p:spPr>
        </p:pic>
        <p:pic>
          <p:nvPicPr>
            <p:cNvPr id="16" name="Imagen 15" descr="Bandera de Colombia - Wikipedia, la enciclopedia libre">
              <a:extLst>
                <a:ext uri="{FF2B5EF4-FFF2-40B4-BE49-F238E27FC236}">
                  <a16:creationId xmlns:a16="http://schemas.microsoft.com/office/drawing/2014/main" id="{69C62989-13CD-1FFB-2989-80F62A89C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431" y="15368"/>
              <a:ext cx="266065" cy="176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434AF75-2254-A5F0-7766-449E86E87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382" y="9414"/>
              <a:ext cx="282852" cy="171833"/>
            </a:xfrm>
            <a:prstGeom prst="rect">
              <a:avLst/>
            </a:prstGeom>
            <a:noFill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D8279B32-C93B-5994-C9BF-7E9BADD9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677" y="2812"/>
              <a:ext cx="318135" cy="178435"/>
            </a:xfrm>
            <a:prstGeom prst="rect">
              <a:avLst/>
            </a:prstGeom>
            <a:noFill/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867AAE3-091B-1160-26AA-38C030AA6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957" y="7684"/>
              <a:ext cx="323215" cy="180975"/>
            </a:xfrm>
            <a:prstGeom prst="rect">
              <a:avLst/>
            </a:prstGeom>
            <a:noFill/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C9F7788-B03F-E663-773E-336FD034F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091" y="17145"/>
              <a:ext cx="317104" cy="177800"/>
            </a:xfrm>
            <a:prstGeom prst="rect">
              <a:avLst/>
            </a:prstGeom>
            <a:noFill/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945B6880-B99E-7F9A-A538-3F71C9359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7889" y="7684"/>
              <a:ext cx="268605" cy="177165"/>
            </a:xfrm>
            <a:prstGeom prst="rect">
              <a:avLst/>
            </a:prstGeom>
            <a:noFill/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79353027-B080-3057-B0FE-2E39A2499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882" y="7684"/>
              <a:ext cx="285750" cy="176530"/>
            </a:xfrm>
            <a:prstGeom prst="rect">
              <a:avLst/>
            </a:prstGeom>
            <a:noFill/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E9590375-C726-C5F0-5D3B-459473A30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216" y="5461"/>
              <a:ext cx="274320" cy="182245"/>
            </a:xfrm>
            <a:prstGeom prst="rect">
              <a:avLst/>
            </a:prstGeom>
            <a:noFill/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08E9087B-1A03-A91E-A8FA-A1D624DB7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483" y="8908"/>
              <a:ext cx="316230" cy="172339"/>
            </a:xfrm>
            <a:prstGeom prst="rect">
              <a:avLst/>
            </a:prstGeom>
            <a:noFill/>
          </p:spPr>
        </p:pic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D449D4B4-A6F9-C67A-7F13-B47F59C6B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4310" y="0"/>
              <a:ext cx="285750" cy="172339"/>
            </a:xfrm>
            <a:prstGeom prst="rect">
              <a:avLst/>
            </a:prstGeom>
            <a:noFill/>
          </p:spPr>
        </p:pic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7190597A-1887-1A4C-7EEC-27521428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2056" y="2426"/>
              <a:ext cx="272415" cy="173609"/>
            </a:xfrm>
            <a:prstGeom prst="rect">
              <a:avLst/>
            </a:prstGeom>
            <a:noFill/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ED89BF23-7F0E-EECF-2260-3BB686D02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1582" y="0"/>
              <a:ext cx="293370" cy="194945"/>
            </a:xfrm>
            <a:prstGeom prst="rect">
              <a:avLst/>
            </a:prstGeom>
            <a:noFill/>
          </p:spPr>
        </p:pic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54A95EF9-0CFB-CCCA-5504-E715EB970E85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1400957" y="6238758"/>
            <a:ext cx="418701" cy="325448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E9CFAD2-71B1-9AF2-AC04-6AB277F62B80}"/>
              </a:ext>
            </a:extLst>
          </p:cNvPr>
          <p:cNvPicPr>
            <a:picLocks noChangeAspect="1"/>
          </p:cNvPicPr>
          <p:nvPr/>
        </p:nvPicPr>
        <p:blipFill>
          <a:blip r:embed="rId2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1863373" y="6239835"/>
            <a:ext cx="390817" cy="32544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AB8A1070-5652-3362-E8DE-8F947738AB91}"/>
              </a:ext>
            </a:extLst>
          </p:cNvPr>
          <p:cNvPicPr>
            <a:picLocks noChangeAspect="1"/>
          </p:cNvPicPr>
          <p:nvPr/>
        </p:nvPicPr>
        <p:blipFill>
          <a:blip r:embed="rId24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9367981" y="6238758"/>
            <a:ext cx="495782" cy="316344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EB398285-F77A-16C4-B398-D5E505378931}"/>
              </a:ext>
            </a:extLst>
          </p:cNvPr>
          <p:cNvPicPr>
            <a:picLocks noChangeAspect="1"/>
          </p:cNvPicPr>
          <p:nvPr/>
        </p:nvPicPr>
        <p:blipFill>
          <a:blip r:embed="rId26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7"/>
              </a:ext>
            </a:extLst>
          </a:blip>
          <a:stretch>
            <a:fillRect/>
          </a:stretch>
        </p:blipFill>
        <p:spPr>
          <a:xfrm>
            <a:off x="8237848" y="6211579"/>
            <a:ext cx="448198" cy="343523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76A7FC3F-634C-93C3-FCAF-F0AB2F3800DA}"/>
              </a:ext>
            </a:extLst>
          </p:cNvPr>
          <p:cNvPicPr>
            <a:picLocks noChangeAspect="1"/>
          </p:cNvPicPr>
          <p:nvPr/>
        </p:nvPicPr>
        <p:blipFill>
          <a:blip r:embed="rId28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435308" y="6242706"/>
            <a:ext cx="457496" cy="322577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AD5E83F5-E57E-9C7F-360F-C6BEFB38901B}"/>
              </a:ext>
            </a:extLst>
          </p:cNvPr>
          <p:cNvPicPr>
            <a:picLocks noChangeAspect="1"/>
          </p:cNvPicPr>
          <p:nvPr/>
        </p:nvPicPr>
        <p:blipFill>
          <a:blip r:embed="rId30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10895713" y="6223911"/>
            <a:ext cx="431228" cy="318858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B14150DE-41AC-CA1C-B9BA-6FC61AB880D1}"/>
              </a:ext>
            </a:extLst>
          </p:cNvPr>
          <p:cNvPicPr>
            <a:picLocks noChangeAspect="1"/>
          </p:cNvPicPr>
          <p:nvPr/>
        </p:nvPicPr>
        <p:blipFill>
          <a:blip r:embed="rId3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 flipV="1">
            <a:off x="8734159" y="6220682"/>
            <a:ext cx="540288" cy="334419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61C426B5-D600-A0C4-1871-B74BD6CE80A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55" y="4420628"/>
            <a:ext cx="2570824" cy="1671652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A6631F92-5FC2-98FA-1ABF-1509A9C27491}"/>
              </a:ext>
            </a:extLst>
          </p:cNvPr>
          <p:cNvSpPr/>
          <p:nvPr/>
        </p:nvSpPr>
        <p:spPr>
          <a:xfrm>
            <a:off x="5062061" y="51016"/>
            <a:ext cx="2713302" cy="1871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7AE1C01-66A1-FD84-5563-6EBDE486A68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47" y="-133878"/>
            <a:ext cx="4805056" cy="480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818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2829</TotalTime>
  <Words>32</Words>
  <Application>Microsoft Office PowerPoint</Application>
  <PresentationFormat>Panorámica</PresentationFormat>
  <Paragraphs>20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Título del trabajo</vt:lpstr>
      <vt:lpstr>Introducción</vt:lpstr>
      <vt:lpstr>Objetivo</vt:lpstr>
      <vt:lpstr>Metodología</vt:lpstr>
      <vt:lpstr>Resultados</vt:lpstr>
      <vt:lpstr>Conclusiones</vt:lpstr>
      <vt:lpstr>Contacto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Cervantes Acosta Patricia</dc:creator>
  <cp:lastModifiedBy>Francisco Sebilla Benavides</cp:lastModifiedBy>
  <cp:revision>5</cp:revision>
  <dcterms:created xsi:type="dcterms:W3CDTF">2022-05-23T23:34:16Z</dcterms:created>
  <dcterms:modified xsi:type="dcterms:W3CDTF">2024-08-29T00:50:19Z</dcterms:modified>
</cp:coreProperties>
</file>