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Relationship Id="rId11" Type="http://schemas.openxmlformats.org/officeDocument/2006/relationships/image" Target="../media/image108.png"/><Relationship Id="rId12" Type="http://schemas.openxmlformats.org/officeDocument/2006/relationships/image" Target="../media/image109.png"/><Relationship Id="rId13" Type="http://schemas.openxmlformats.org/officeDocument/2006/relationships/image" Target="../media/image110.png"/><Relationship Id="rId14" Type="http://schemas.openxmlformats.org/officeDocument/2006/relationships/image" Target="../media/image111.png"/><Relationship Id="rId15" Type="http://schemas.openxmlformats.org/officeDocument/2006/relationships/image" Target="../media/image112.png"/><Relationship Id="rId16" Type="http://schemas.openxmlformats.org/officeDocument/2006/relationships/image" Target="../media/image2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123.png"/><Relationship Id="rId15" Type="http://schemas.openxmlformats.org/officeDocument/2006/relationships/image" Target="../media/image124.png"/><Relationship Id="rId16" Type="http://schemas.openxmlformats.org/officeDocument/2006/relationships/image" Target="../media/image125.png"/><Relationship Id="rId17" Type="http://schemas.openxmlformats.org/officeDocument/2006/relationships/image" Target="../media/image126.png"/><Relationship Id="rId18" Type="http://schemas.openxmlformats.org/officeDocument/2006/relationships/image" Target="../media/image127.png"/><Relationship Id="rId19" Type="http://schemas.openxmlformats.org/officeDocument/2006/relationships/image" Target="../media/image12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Relationship Id="rId9" Type="http://schemas.openxmlformats.org/officeDocument/2006/relationships/image" Target="../media/image30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136.png"/><Relationship Id="rId13" Type="http://schemas.openxmlformats.org/officeDocument/2006/relationships/image" Target="../media/image137.png"/><Relationship Id="rId14" Type="http://schemas.openxmlformats.org/officeDocument/2006/relationships/image" Target="../media/image138.png"/><Relationship Id="rId15" Type="http://schemas.openxmlformats.org/officeDocument/2006/relationships/image" Target="../media/image139.png"/><Relationship Id="rId16" Type="http://schemas.openxmlformats.org/officeDocument/2006/relationships/image" Target="../media/image140.png"/><Relationship Id="rId17" Type="http://schemas.openxmlformats.org/officeDocument/2006/relationships/image" Target="../media/image141.png"/><Relationship Id="rId18" Type="http://schemas.openxmlformats.org/officeDocument/2006/relationships/image" Target="../media/image142.png"/><Relationship Id="rId19" Type="http://schemas.openxmlformats.org/officeDocument/2006/relationships/image" Target="../media/image143.png"/><Relationship Id="rId20" Type="http://schemas.openxmlformats.org/officeDocument/2006/relationships/image" Target="../media/image144.png"/><Relationship Id="rId21" Type="http://schemas.openxmlformats.org/officeDocument/2006/relationships/image" Target="../media/image145.png"/><Relationship Id="rId22" Type="http://schemas.openxmlformats.org/officeDocument/2006/relationships/image" Target="../media/image146.png"/><Relationship Id="rId23" Type="http://schemas.openxmlformats.org/officeDocument/2006/relationships/image" Target="../media/image14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80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81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83.png"/><Relationship Id="rId11" Type="http://schemas.openxmlformats.org/officeDocument/2006/relationships/image" Target="../media/image84.png"/><Relationship Id="rId12" Type="http://schemas.openxmlformats.org/officeDocument/2006/relationships/image" Target="../media/image152.png"/><Relationship Id="rId13" Type="http://schemas.openxmlformats.org/officeDocument/2006/relationships/image" Target="../media/image95.png"/><Relationship Id="rId14" Type="http://schemas.openxmlformats.org/officeDocument/2006/relationships/image" Target="../media/image153.png"/><Relationship Id="rId15" Type="http://schemas.openxmlformats.org/officeDocument/2006/relationships/image" Target="../media/image154.png"/><Relationship Id="rId16" Type="http://schemas.openxmlformats.org/officeDocument/2006/relationships/image" Target="../media/image155.png"/><Relationship Id="rId17" Type="http://schemas.openxmlformats.org/officeDocument/2006/relationships/image" Target="../media/image91.png"/><Relationship Id="rId18" Type="http://schemas.openxmlformats.org/officeDocument/2006/relationships/image" Target="../media/image156.png"/><Relationship Id="rId19" Type="http://schemas.openxmlformats.org/officeDocument/2006/relationships/image" Target="../media/image157.png"/><Relationship Id="rId20" Type="http://schemas.openxmlformats.org/officeDocument/2006/relationships/image" Target="../media/image158.png"/><Relationship Id="rId21" Type="http://schemas.openxmlformats.org/officeDocument/2006/relationships/image" Target="../media/image159.png"/><Relationship Id="rId22" Type="http://schemas.openxmlformats.org/officeDocument/2006/relationships/image" Target="../media/image160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161.png"/><Relationship Id="rId5" Type="http://schemas.openxmlformats.org/officeDocument/2006/relationships/image" Target="../media/image162.png"/><Relationship Id="rId6" Type="http://schemas.openxmlformats.org/officeDocument/2006/relationships/image" Target="../media/image163.png"/><Relationship Id="rId7" Type="http://schemas.openxmlformats.org/officeDocument/2006/relationships/image" Target="../media/image164.png"/><Relationship Id="rId8" Type="http://schemas.openxmlformats.org/officeDocument/2006/relationships/image" Target="../media/image165.png"/><Relationship Id="rId9" Type="http://schemas.openxmlformats.org/officeDocument/2006/relationships/image" Target="../media/image166.png"/><Relationship Id="rId10" Type="http://schemas.openxmlformats.org/officeDocument/2006/relationships/image" Target="../media/image167.png"/><Relationship Id="rId11" Type="http://schemas.openxmlformats.org/officeDocument/2006/relationships/image" Target="../media/image16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27.png"/><Relationship Id="rId13" Type="http://schemas.openxmlformats.org/officeDocument/2006/relationships/image" Target="../media/image29.png"/><Relationship Id="rId14" Type="http://schemas.openxmlformats.org/officeDocument/2006/relationships/image" Target="../media/image28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9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30.png"/><Relationship Id="rId8" Type="http://schemas.openxmlformats.org/officeDocument/2006/relationships/image" Target="../media/image28.png"/><Relationship Id="rId9" Type="http://schemas.openxmlformats.org/officeDocument/2006/relationships/image" Target="../media/image64.png"/><Relationship Id="rId10" Type="http://schemas.openxmlformats.org/officeDocument/2006/relationships/image" Target="../media/image2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40.png"/><Relationship Id="rId10" Type="http://schemas.openxmlformats.org/officeDocument/2006/relationships/image" Target="../media/image68.png"/><Relationship Id="rId11" Type="http://schemas.openxmlformats.org/officeDocument/2006/relationships/image" Target="../media/image27.png"/><Relationship Id="rId12" Type="http://schemas.openxmlformats.org/officeDocument/2006/relationships/image" Target="../media/image29.png"/><Relationship Id="rId13" Type="http://schemas.openxmlformats.org/officeDocument/2006/relationships/image" Target="../media/image2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40.png"/><Relationship Id="rId10" Type="http://schemas.openxmlformats.org/officeDocument/2006/relationships/image" Target="../media/image68.png"/><Relationship Id="rId11" Type="http://schemas.openxmlformats.org/officeDocument/2006/relationships/image" Target="../media/image27.png"/><Relationship Id="rId12" Type="http://schemas.openxmlformats.org/officeDocument/2006/relationships/image" Target="../media/image29.png"/><Relationship Id="rId13" Type="http://schemas.openxmlformats.org/officeDocument/2006/relationships/image" Target="../media/image2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30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81.png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image" Target="../media/image85.png"/><Relationship Id="rId16" Type="http://schemas.openxmlformats.org/officeDocument/2006/relationships/image" Target="../media/image86.png"/><Relationship Id="rId17" Type="http://schemas.openxmlformats.org/officeDocument/2006/relationships/image" Target="../media/image87.png"/><Relationship Id="rId18" Type="http://schemas.openxmlformats.org/officeDocument/2006/relationships/image" Target="../media/image88.png"/><Relationship Id="rId19" Type="http://schemas.openxmlformats.org/officeDocument/2006/relationships/image" Target="../media/image89.png"/><Relationship Id="rId20" Type="http://schemas.openxmlformats.org/officeDocument/2006/relationships/image" Target="../media/image90.png"/><Relationship Id="rId21" Type="http://schemas.openxmlformats.org/officeDocument/2006/relationships/image" Target="../media/image91.png"/><Relationship Id="rId22" Type="http://schemas.openxmlformats.org/officeDocument/2006/relationships/image" Target="../media/image92.png"/><Relationship Id="rId23" Type="http://schemas.openxmlformats.org/officeDocument/2006/relationships/image" Target="../media/image93.png"/><Relationship Id="rId24" Type="http://schemas.openxmlformats.org/officeDocument/2006/relationships/image" Target="../media/image94.png"/><Relationship Id="rId25" Type="http://schemas.openxmlformats.org/officeDocument/2006/relationships/image" Target="../media/image95.png"/><Relationship Id="rId26" Type="http://schemas.openxmlformats.org/officeDocument/2006/relationships/image" Target="../media/image96.png"/><Relationship Id="rId27" Type="http://schemas.openxmlformats.org/officeDocument/2006/relationships/image" Target="../media/image97.png"/><Relationship Id="rId28" Type="http://schemas.openxmlformats.org/officeDocument/2006/relationships/image" Target="../media/image98.png"/><Relationship Id="rId29" Type="http://schemas.openxmlformats.org/officeDocument/2006/relationships/image" Target="../media/image9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7498" y="177284"/>
            <a:ext cx="110726" cy="11072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8125" y="511785"/>
            <a:ext cx="110726" cy="110727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9816838" y="734371"/>
            <a:ext cx="334645" cy="334645"/>
          </a:xfrm>
          <a:custGeom>
            <a:avLst/>
            <a:gdLst/>
            <a:ahLst/>
            <a:cxnLst/>
            <a:rect l="l" t="t" r="r" b="b"/>
            <a:pathLst>
              <a:path w="334645" h="334644">
                <a:moveTo>
                  <a:pt x="250904" y="312121"/>
                </a:moveTo>
                <a:lnTo>
                  <a:pt x="286425" y="284715"/>
                </a:lnTo>
                <a:lnTo>
                  <a:pt x="312596" y="250138"/>
                </a:lnTo>
                <a:lnTo>
                  <a:pt x="328835" y="210567"/>
                </a:lnTo>
                <a:lnTo>
                  <a:pt x="334558" y="168178"/>
                </a:lnTo>
                <a:lnTo>
                  <a:pt x="329181" y="125148"/>
                </a:lnTo>
                <a:lnTo>
                  <a:pt x="312122" y="83653"/>
                </a:lnTo>
                <a:lnTo>
                  <a:pt x="284716" y="48132"/>
                </a:lnTo>
                <a:lnTo>
                  <a:pt x="250139" y="21961"/>
                </a:lnTo>
                <a:lnTo>
                  <a:pt x="210567" y="5722"/>
                </a:lnTo>
                <a:lnTo>
                  <a:pt x="168178" y="0"/>
                </a:lnTo>
                <a:lnTo>
                  <a:pt x="125148" y="5376"/>
                </a:lnTo>
                <a:lnTo>
                  <a:pt x="83653" y="22435"/>
                </a:lnTo>
                <a:lnTo>
                  <a:pt x="48132" y="49841"/>
                </a:lnTo>
                <a:lnTo>
                  <a:pt x="21961" y="84418"/>
                </a:lnTo>
                <a:lnTo>
                  <a:pt x="5722" y="123990"/>
                </a:lnTo>
                <a:lnTo>
                  <a:pt x="0" y="166379"/>
                </a:lnTo>
                <a:lnTo>
                  <a:pt x="5376" y="209409"/>
                </a:lnTo>
                <a:lnTo>
                  <a:pt x="22435" y="250904"/>
                </a:lnTo>
                <a:lnTo>
                  <a:pt x="49841" y="286425"/>
                </a:lnTo>
                <a:lnTo>
                  <a:pt x="84418" y="312596"/>
                </a:lnTo>
                <a:lnTo>
                  <a:pt x="123990" y="328835"/>
                </a:lnTo>
                <a:lnTo>
                  <a:pt x="166379" y="334557"/>
                </a:lnTo>
                <a:lnTo>
                  <a:pt x="209409" y="329180"/>
                </a:lnTo>
                <a:lnTo>
                  <a:pt x="250904" y="312121"/>
                </a:lnTo>
                <a:close/>
              </a:path>
            </a:pathLst>
          </a:custGeom>
          <a:solidFill>
            <a:srgbClr val="FFFFFF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3881" y="1760160"/>
            <a:ext cx="110726" cy="11072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49422" y="2039258"/>
            <a:ext cx="221302" cy="22130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59835" y="3008417"/>
            <a:ext cx="110728" cy="11072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5178" y="3287632"/>
            <a:ext cx="221300" cy="22130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35594" y="4256792"/>
            <a:ext cx="110726" cy="11072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00935" y="4536005"/>
            <a:ext cx="221300" cy="22130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11348" y="5505167"/>
            <a:ext cx="110726" cy="110727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6764932" y="4813879"/>
            <a:ext cx="334645" cy="334645"/>
          </a:xfrm>
          <a:custGeom>
            <a:avLst/>
            <a:gdLst/>
            <a:ahLst/>
            <a:cxnLst/>
            <a:rect l="l" t="t" r="r" b="b"/>
            <a:pathLst>
              <a:path w="334645" h="334645">
                <a:moveTo>
                  <a:pt x="250904" y="312121"/>
                </a:moveTo>
                <a:lnTo>
                  <a:pt x="286425" y="284715"/>
                </a:lnTo>
                <a:lnTo>
                  <a:pt x="312596" y="250138"/>
                </a:lnTo>
                <a:lnTo>
                  <a:pt x="328835" y="210567"/>
                </a:lnTo>
                <a:lnTo>
                  <a:pt x="334558" y="168178"/>
                </a:lnTo>
                <a:lnTo>
                  <a:pt x="329181" y="125148"/>
                </a:lnTo>
                <a:lnTo>
                  <a:pt x="312122" y="83653"/>
                </a:lnTo>
                <a:lnTo>
                  <a:pt x="284716" y="48132"/>
                </a:lnTo>
                <a:lnTo>
                  <a:pt x="250139" y="21961"/>
                </a:lnTo>
                <a:lnTo>
                  <a:pt x="210567" y="5722"/>
                </a:lnTo>
                <a:lnTo>
                  <a:pt x="168178" y="0"/>
                </a:lnTo>
                <a:lnTo>
                  <a:pt x="125148" y="5376"/>
                </a:lnTo>
                <a:lnTo>
                  <a:pt x="83653" y="22435"/>
                </a:lnTo>
                <a:lnTo>
                  <a:pt x="48132" y="49841"/>
                </a:lnTo>
                <a:lnTo>
                  <a:pt x="21961" y="84418"/>
                </a:lnTo>
                <a:lnTo>
                  <a:pt x="5722" y="123990"/>
                </a:lnTo>
                <a:lnTo>
                  <a:pt x="0" y="166379"/>
                </a:lnTo>
                <a:lnTo>
                  <a:pt x="5376" y="209409"/>
                </a:lnTo>
                <a:lnTo>
                  <a:pt x="22435" y="250904"/>
                </a:lnTo>
                <a:lnTo>
                  <a:pt x="49841" y="286425"/>
                </a:lnTo>
                <a:lnTo>
                  <a:pt x="84418" y="312596"/>
                </a:lnTo>
                <a:lnTo>
                  <a:pt x="123990" y="328835"/>
                </a:lnTo>
                <a:lnTo>
                  <a:pt x="166379" y="334557"/>
                </a:lnTo>
                <a:lnTo>
                  <a:pt x="209409" y="329180"/>
                </a:lnTo>
                <a:lnTo>
                  <a:pt x="250904" y="312121"/>
                </a:lnTo>
                <a:close/>
              </a:path>
            </a:pathLst>
          </a:custGeom>
          <a:solidFill>
            <a:srgbClr val="FFFFFF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76688" y="5784380"/>
            <a:ext cx="221302" cy="221301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52445" y="7032755"/>
            <a:ext cx="221300" cy="22130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861" y="8001914"/>
            <a:ext cx="110726" cy="110727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7989" y="8915788"/>
            <a:ext cx="110726" cy="110727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0" y="-359"/>
            <a:ext cx="10563225" cy="11309350"/>
            <a:chOff x="0" y="-359"/>
            <a:chExt cx="10563225" cy="11309350"/>
          </a:xfrm>
        </p:grpSpPr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83329" y="9195003"/>
              <a:ext cx="221300" cy="22130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-359"/>
              <a:ext cx="10563081" cy="1130891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047328" y="9472874"/>
              <a:ext cx="334645" cy="334645"/>
            </a:xfrm>
            <a:custGeom>
              <a:avLst/>
              <a:gdLst/>
              <a:ahLst/>
              <a:cxnLst/>
              <a:rect l="l" t="t" r="r" b="b"/>
              <a:pathLst>
                <a:path w="334645" h="334645">
                  <a:moveTo>
                    <a:pt x="250904" y="312122"/>
                  </a:moveTo>
                  <a:lnTo>
                    <a:pt x="286425" y="284716"/>
                  </a:lnTo>
                  <a:lnTo>
                    <a:pt x="312596" y="250139"/>
                  </a:lnTo>
                  <a:lnTo>
                    <a:pt x="328835" y="210567"/>
                  </a:lnTo>
                  <a:lnTo>
                    <a:pt x="334558" y="168178"/>
                  </a:lnTo>
                  <a:lnTo>
                    <a:pt x="329181" y="125148"/>
                  </a:lnTo>
                  <a:lnTo>
                    <a:pt x="312122" y="83653"/>
                  </a:lnTo>
                  <a:lnTo>
                    <a:pt x="284716" y="48132"/>
                  </a:lnTo>
                  <a:lnTo>
                    <a:pt x="250139" y="21961"/>
                  </a:lnTo>
                  <a:lnTo>
                    <a:pt x="210568" y="5722"/>
                  </a:lnTo>
                  <a:lnTo>
                    <a:pt x="168178" y="0"/>
                  </a:lnTo>
                  <a:lnTo>
                    <a:pt x="125148" y="5376"/>
                  </a:lnTo>
                  <a:lnTo>
                    <a:pt x="83653" y="22435"/>
                  </a:lnTo>
                  <a:lnTo>
                    <a:pt x="48132" y="49841"/>
                  </a:lnTo>
                  <a:lnTo>
                    <a:pt x="21961" y="84418"/>
                  </a:lnTo>
                  <a:lnTo>
                    <a:pt x="5722" y="123990"/>
                  </a:lnTo>
                  <a:lnTo>
                    <a:pt x="0" y="166379"/>
                  </a:lnTo>
                  <a:lnTo>
                    <a:pt x="5376" y="209409"/>
                  </a:lnTo>
                  <a:lnTo>
                    <a:pt x="22435" y="250904"/>
                  </a:lnTo>
                  <a:lnTo>
                    <a:pt x="49841" y="286425"/>
                  </a:lnTo>
                  <a:lnTo>
                    <a:pt x="84418" y="312596"/>
                  </a:lnTo>
                  <a:lnTo>
                    <a:pt x="123990" y="328835"/>
                  </a:lnTo>
                  <a:lnTo>
                    <a:pt x="166379" y="334557"/>
                  </a:lnTo>
                  <a:lnTo>
                    <a:pt x="209409" y="329181"/>
                  </a:lnTo>
                  <a:lnTo>
                    <a:pt x="250904" y="312122"/>
                  </a:lnTo>
                  <a:close/>
                </a:path>
              </a:pathLst>
            </a:custGeom>
            <a:solidFill>
              <a:srgbClr val="FFFFFF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24584" y="9864003"/>
              <a:ext cx="221302" cy="22130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5000" y="10833163"/>
              <a:ext cx="110728" cy="11072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00539" y="11112263"/>
              <a:ext cx="221302" cy="196293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902916" y="650817"/>
            <a:ext cx="152456" cy="152456"/>
          </a:xfrm>
          <a:prstGeom prst="rect">
            <a:avLst/>
          </a:prstGeom>
        </p:spPr>
      </p:pic>
      <p:sp>
        <p:nvSpPr>
          <p:cNvPr id="26" name="object 26" descr=""/>
          <p:cNvSpPr/>
          <p:nvPr/>
        </p:nvSpPr>
        <p:spPr>
          <a:xfrm>
            <a:off x="16741948" y="574485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152561" y="0"/>
                </a:moveTo>
                <a:lnTo>
                  <a:pt x="104367" y="7784"/>
                </a:lnTo>
                <a:lnTo>
                  <a:pt x="62491" y="29455"/>
                </a:lnTo>
                <a:lnTo>
                  <a:pt x="29456" y="62490"/>
                </a:lnTo>
                <a:lnTo>
                  <a:pt x="7784" y="104366"/>
                </a:lnTo>
                <a:lnTo>
                  <a:pt x="0" y="152560"/>
                </a:lnTo>
                <a:lnTo>
                  <a:pt x="7784" y="200754"/>
                </a:lnTo>
                <a:lnTo>
                  <a:pt x="29456" y="242630"/>
                </a:lnTo>
                <a:lnTo>
                  <a:pt x="62491" y="275665"/>
                </a:lnTo>
                <a:lnTo>
                  <a:pt x="104367" y="297337"/>
                </a:lnTo>
                <a:lnTo>
                  <a:pt x="152561" y="305121"/>
                </a:lnTo>
                <a:lnTo>
                  <a:pt x="200755" y="297337"/>
                </a:lnTo>
                <a:lnTo>
                  <a:pt x="242631" y="275665"/>
                </a:lnTo>
                <a:lnTo>
                  <a:pt x="275666" y="242630"/>
                </a:lnTo>
                <a:lnTo>
                  <a:pt x="297337" y="200754"/>
                </a:lnTo>
                <a:lnTo>
                  <a:pt x="305121" y="152560"/>
                </a:lnTo>
                <a:lnTo>
                  <a:pt x="297337" y="104366"/>
                </a:lnTo>
                <a:lnTo>
                  <a:pt x="275666" y="62490"/>
                </a:lnTo>
                <a:lnTo>
                  <a:pt x="242631" y="29455"/>
                </a:lnTo>
                <a:lnTo>
                  <a:pt x="200755" y="7784"/>
                </a:lnTo>
                <a:lnTo>
                  <a:pt x="152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object 2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733540" y="650817"/>
            <a:ext cx="152455" cy="15245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648802" y="2382256"/>
            <a:ext cx="152456" cy="152456"/>
          </a:xfrm>
          <a:prstGeom prst="rect">
            <a:avLst/>
          </a:prstGeom>
        </p:spPr>
      </p:pic>
      <p:sp>
        <p:nvSpPr>
          <p:cNvPr id="29" name="object 29" descr=""/>
          <p:cNvSpPr/>
          <p:nvPr/>
        </p:nvSpPr>
        <p:spPr>
          <a:xfrm>
            <a:off x="18572471" y="3221184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5">
                <a:moveTo>
                  <a:pt x="305121" y="152561"/>
                </a:moveTo>
                <a:lnTo>
                  <a:pt x="297337" y="104367"/>
                </a:lnTo>
                <a:lnTo>
                  <a:pt x="275666" y="62491"/>
                </a:lnTo>
                <a:lnTo>
                  <a:pt x="242631" y="29456"/>
                </a:lnTo>
                <a:lnTo>
                  <a:pt x="200755" y="7784"/>
                </a:lnTo>
                <a:lnTo>
                  <a:pt x="152561" y="0"/>
                </a:lnTo>
                <a:lnTo>
                  <a:pt x="104367" y="7784"/>
                </a:lnTo>
                <a:lnTo>
                  <a:pt x="62491" y="29456"/>
                </a:lnTo>
                <a:lnTo>
                  <a:pt x="29456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6" y="242631"/>
                </a:lnTo>
                <a:lnTo>
                  <a:pt x="62491" y="275666"/>
                </a:lnTo>
                <a:lnTo>
                  <a:pt x="104367" y="297337"/>
                </a:lnTo>
                <a:lnTo>
                  <a:pt x="152561" y="305121"/>
                </a:lnTo>
                <a:lnTo>
                  <a:pt x="200755" y="297337"/>
                </a:lnTo>
                <a:lnTo>
                  <a:pt x="242631" y="275666"/>
                </a:lnTo>
                <a:lnTo>
                  <a:pt x="275666" y="242631"/>
                </a:lnTo>
                <a:lnTo>
                  <a:pt x="297337" y="200755"/>
                </a:lnTo>
                <a:lnTo>
                  <a:pt x="305121" y="1525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object 30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733543" y="3297517"/>
            <a:ext cx="152456" cy="152455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648802" y="4212882"/>
            <a:ext cx="152456" cy="152455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902916" y="1458120"/>
            <a:ext cx="152456" cy="152456"/>
          </a:xfrm>
          <a:prstGeom prst="rect">
            <a:avLst/>
          </a:prstGeom>
        </p:spPr>
      </p:pic>
      <p:sp>
        <p:nvSpPr>
          <p:cNvPr id="33" name="object 33" descr=""/>
          <p:cNvSpPr/>
          <p:nvPr/>
        </p:nvSpPr>
        <p:spPr>
          <a:xfrm>
            <a:off x="16741843" y="1381790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5">
                <a:moveTo>
                  <a:pt x="152558" y="0"/>
                </a:moveTo>
                <a:lnTo>
                  <a:pt x="104365" y="7784"/>
                </a:lnTo>
                <a:lnTo>
                  <a:pt x="62489" y="29455"/>
                </a:lnTo>
                <a:lnTo>
                  <a:pt x="29455" y="62490"/>
                </a:lnTo>
                <a:lnTo>
                  <a:pt x="7784" y="104366"/>
                </a:lnTo>
                <a:lnTo>
                  <a:pt x="0" y="152560"/>
                </a:lnTo>
                <a:lnTo>
                  <a:pt x="7784" y="200754"/>
                </a:lnTo>
                <a:lnTo>
                  <a:pt x="29455" y="242630"/>
                </a:lnTo>
                <a:lnTo>
                  <a:pt x="62489" y="275665"/>
                </a:lnTo>
                <a:lnTo>
                  <a:pt x="104365" y="297337"/>
                </a:lnTo>
                <a:lnTo>
                  <a:pt x="152558" y="305121"/>
                </a:lnTo>
                <a:lnTo>
                  <a:pt x="200752" y="297337"/>
                </a:lnTo>
                <a:lnTo>
                  <a:pt x="242628" y="275665"/>
                </a:lnTo>
                <a:lnTo>
                  <a:pt x="275664" y="242630"/>
                </a:lnTo>
                <a:lnTo>
                  <a:pt x="297335" y="200754"/>
                </a:lnTo>
                <a:lnTo>
                  <a:pt x="305120" y="152560"/>
                </a:lnTo>
                <a:lnTo>
                  <a:pt x="297335" y="104366"/>
                </a:lnTo>
                <a:lnTo>
                  <a:pt x="275664" y="62490"/>
                </a:lnTo>
                <a:lnTo>
                  <a:pt x="242628" y="29455"/>
                </a:lnTo>
                <a:lnTo>
                  <a:pt x="200752" y="7784"/>
                </a:lnTo>
                <a:lnTo>
                  <a:pt x="152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18281" y="2373381"/>
            <a:ext cx="152454" cy="152456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17657207" y="1381790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5">
                <a:moveTo>
                  <a:pt x="152561" y="0"/>
                </a:moveTo>
                <a:lnTo>
                  <a:pt x="104367" y="7784"/>
                </a:lnTo>
                <a:lnTo>
                  <a:pt x="62491" y="29455"/>
                </a:lnTo>
                <a:lnTo>
                  <a:pt x="29456" y="62490"/>
                </a:lnTo>
                <a:lnTo>
                  <a:pt x="7784" y="104366"/>
                </a:lnTo>
                <a:lnTo>
                  <a:pt x="0" y="152560"/>
                </a:lnTo>
                <a:lnTo>
                  <a:pt x="7784" y="200754"/>
                </a:lnTo>
                <a:lnTo>
                  <a:pt x="29456" y="242630"/>
                </a:lnTo>
                <a:lnTo>
                  <a:pt x="62491" y="275665"/>
                </a:lnTo>
                <a:lnTo>
                  <a:pt x="104367" y="297337"/>
                </a:lnTo>
                <a:lnTo>
                  <a:pt x="152561" y="305121"/>
                </a:lnTo>
                <a:lnTo>
                  <a:pt x="200755" y="297337"/>
                </a:lnTo>
                <a:lnTo>
                  <a:pt x="242630" y="275665"/>
                </a:lnTo>
                <a:lnTo>
                  <a:pt x="275665" y="242630"/>
                </a:lnTo>
                <a:lnTo>
                  <a:pt x="297336" y="200754"/>
                </a:lnTo>
                <a:lnTo>
                  <a:pt x="305120" y="152560"/>
                </a:lnTo>
                <a:lnTo>
                  <a:pt x="297336" y="104366"/>
                </a:lnTo>
                <a:lnTo>
                  <a:pt x="275665" y="62490"/>
                </a:lnTo>
                <a:lnTo>
                  <a:pt x="242630" y="29455"/>
                </a:lnTo>
                <a:lnTo>
                  <a:pt x="200755" y="7784"/>
                </a:lnTo>
                <a:lnTo>
                  <a:pt x="1525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object 3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733540" y="2373381"/>
            <a:ext cx="152456" cy="152456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648908" y="1458120"/>
            <a:ext cx="152456" cy="152456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380908" y="599491"/>
            <a:ext cx="143111" cy="143111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380908" y="1458288"/>
            <a:ext cx="143111" cy="143111"/>
          </a:xfrm>
          <a:prstGeom prst="rect">
            <a:avLst/>
          </a:prstGeom>
        </p:spPr>
      </p:pic>
      <p:sp>
        <p:nvSpPr>
          <p:cNvPr id="40" name="object 40" descr=""/>
          <p:cNvSpPr/>
          <p:nvPr/>
        </p:nvSpPr>
        <p:spPr>
          <a:xfrm>
            <a:off x="19309350" y="2245530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3111" y="0"/>
                </a:moveTo>
                <a:lnTo>
                  <a:pt x="97891" y="7299"/>
                </a:lnTo>
                <a:lnTo>
                  <a:pt x="58607" y="27622"/>
                </a:lnTo>
                <a:lnTo>
                  <a:pt x="27622" y="58607"/>
                </a:lnTo>
                <a:lnTo>
                  <a:pt x="7299" y="97891"/>
                </a:lnTo>
                <a:lnTo>
                  <a:pt x="0" y="143111"/>
                </a:lnTo>
                <a:lnTo>
                  <a:pt x="7299" y="188331"/>
                </a:lnTo>
                <a:lnTo>
                  <a:pt x="27622" y="227615"/>
                </a:lnTo>
                <a:lnTo>
                  <a:pt x="58607" y="258600"/>
                </a:lnTo>
                <a:lnTo>
                  <a:pt x="97891" y="278924"/>
                </a:lnTo>
                <a:lnTo>
                  <a:pt x="143111" y="286223"/>
                </a:lnTo>
                <a:lnTo>
                  <a:pt x="188331" y="278924"/>
                </a:lnTo>
                <a:lnTo>
                  <a:pt x="227615" y="258600"/>
                </a:lnTo>
                <a:lnTo>
                  <a:pt x="258601" y="227615"/>
                </a:lnTo>
                <a:lnTo>
                  <a:pt x="278924" y="188331"/>
                </a:lnTo>
                <a:lnTo>
                  <a:pt x="286224" y="143111"/>
                </a:lnTo>
                <a:lnTo>
                  <a:pt x="278924" y="97891"/>
                </a:lnTo>
                <a:lnTo>
                  <a:pt x="258601" y="58607"/>
                </a:lnTo>
                <a:lnTo>
                  <a:pt x="227615" y="27622"/>
                </a:lnTo>
                <a:lnTo>
                  <a:pt x="188331" y="7299"/>
                </a:lnTo>
                <a:lnTo>
                  <a:pt x="143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" name="object 41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380908" y="3302188"/>
            <a:ext cx="143111" cy="143112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380908" y="4217554"/>
            <a:ext cx="143111" cy="143111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592934" y="8309781"/>
            <a:ext cx="2787974" cy="1892300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097534" y="10352894"/>
            <a:ext cx="1982043" cy="298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7147" y="9838976"/>
            <a:ext cx="152456" cy="15245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80814" y="8847383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0" y="152560"/>
                </a:moveTo>
                <a:lnTo>
                  <a:pt x="7784" y="200754"/>
                </a:lnTo>
                <a:lnTo>
                  <a:pt x="29455" y="242630"/>
                </a:lnTo>
                <a:lnTo>
                  <a:pt x="62490" y="275665"/>
                </a:lnTo>
                <a:lnTo>
                  <a:pt x="104366" y="297337"/>
                </a:lnTo>
                <a:lnTo>
                  <a:pt x="152560" y="305121"/>
                </a:lnTo>
                <a:lnTo>
                  <a:pt x="200754" y="297337"/>
                </a:lnTo>
                <a:lnTo>
                  <a:pt x="242630" y="275665"/>
                </a:lnTo>
                <a:lnTo>
                  <a:pt x="275665" y="242630"/>
                </a:lnTo>
                <a:lnTo>
                  <a:pt x="297337" y="200754"/>
                </a:lnTo>
                <a:lnTo>
                  <a:pt x="305121" y="152560"/>
                </a:lnTo>
                <a:lnTo>
                  <a:pt x="297337" y="104366"/>
                </a:lnTo>
                <a:lnTo>
                  <a:pt x="275665" y="62490"/>
                </a:lnTo>
                <a:lnTo>
                  <a:pt x="242630" y="29455"/>
                </a:lnTo>
                <a:lnTo>
                  <a:pt x="200754" y="7784"/>
                </a:lnTo>
                <a:lnTo>
                  <a:pt x="152560" y="0"/>
                </a:lnTo>
                <a:lnTo>
                  <a:pt x="104366" y="7784"/>
                </a:lnTo>
                <a:lnTo>
                  <a:pt x="62490" y="29455"/>
                </a:lnTo>
                <a:lnTo>
                  <a:pt x="29455" y="62490"/>
                </a:lnTo>
                <a:lnTo>
                  <a:pt x="7784" y="104366"/>
                </a:lnTo>
                <a:lnTo>
                  <a:pt x="0" y="15256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2407" y="8923716"/>
            <a:ext cx="152456" cy="15245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7147" y="8008352"/>
            <a:ext cx="152456" cy="15245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3035" y="10763111"/>
            <a:ext cx="152456" cy="152456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3011442" y="10686777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5" h="305434">
                <a:moveTo>
                  <a:pt x="152561" y="305121"/>
                </a:moveTo>
                <a:lnTo>
                  <a:pt x="200755" y="297337"/>
                </a:lnTo>
                <a:lnTo>
                  <a:pt x="242630" y="275666"/>
                </a:lnTo>
                <a:lnTo>
                  <a:pt x="275665" y="242631"/>
                </a:lnTo>
                <a:lnTo>
                  <a:pt x="297336" y="200755"/>
                </a:lnTo>
                <a:lnTo>
                  <a:pt x="305120" y="152561"/>
                </a:lnTo>
                <a:lnTo>
                  <a:pt x="297336" y="104367"/>
                </a:lnTo>
                <a:lnTo>
                  <a:pt x="275665" y="62491"/>
                </a:lnTo>
                <a:lnTo>
                  <a:pt x="242630" y="29456"/>
                </a:lnTo>
                <a:lnTo>
                  <a:pt x="200755" y="7784"/>
                </a:lnTo>
                <a:lnTo>
                  <a:pt x="152561" y="0"/>
                </a:lnTo>
                <a:lnTo>
                  <a:pt x="104367" y="7784"/>
                </a:lnTo>
                <a:lnTo>
                  <a:pt x="62491" y="29456"/>
                </a:lnTo>
                <a:lnTo>
                  <a:pt x="29456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6" y="242631"/>
                </a:lnTo>
                <a:lnTo>
                  <a:pt x="62491" y="275666"/>
                </a:lnTo>
                <a:lnTo>
                  <a:pt x="104367" y="297337"/>
                </a:lnTo>
                <a:lnTo>
                  <a:pt x="152561" y="30512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7671" y="9847852"/>
            <a:ext cx="152454" cy="152456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2096079" y="10686777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5" h="305434">
                <a:moveTo>
                  <a:pt x="152558" y="305121"/>
                </a:moveTo>
                <a:lnTo>
                  <a:pt x="200752" y="297337"/>
                </a:lnTo>
                <a:lnTo>
                  <a:pt x="242628" y="275666"/>
                </a:lnTo>
                <a:lnTo>
                  <a:pt x="275664" y="242631"/>
                </a:lnTo>
                <a:lnTo>
                  <a:pt x="297335" y="200755"/>
                </a:lnTo>
                <a:lnTo>
                  <a:pt x="305120" y="152561"/>
                </a:lnTo>
                <a:lnTo>
                  <a:pt x="297335" y="104367"/>
                </a:lnTo>
                <a:lnTo>
                  <a:pt x="275664" y="62491"/>
                </a:lnTo>
                <a:lnTo>
                  <a:pt x="242628" y="29456"/>
                </a:lnTo>
                <a:lnTo>
                  <a:pt x="200752" y="7784"/>
                </a:lnTo>
                <a:lnTo>
                  <a:pt x="152558" y="0"/>
                </a:lnTo>
                <a:lnTo>
                  <a:pt x="104365" y="7784"/>
                </a:lnTo>
                <a:lnTo>
                  <a:pt x="62489" y="29456"/>
                </a:lnTo>
                <a:lnTo>
                  <a:pt x="29455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5" y="242631"/>
                </a:lnTo>
                <a:lnTo>
                  <a:pt x="62489" y="275666"/>
                </a:lnTo>
                <a:lnTo>
                  <a:pt x="104365" y="297337"/>
                </a:lnTo>
                <a:lnTo>
                  <a:pt x="152558" y="30512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2409" y="9847852"/>
            <a:ext cx="152456" cy="15245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7043" y="10763111"/>
            <a:ext cx="152456" cy="15245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387" y="10772290"/>
            <a:ext cx="143111" cy="143111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462832" y="9841937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4">
                <a:moveTo>
                  <a:pt x="143112" y="286223"/>
                </a:moveTo>
                <a:lnTo>
                  <a:pt x="188333" y="278924"/>
                </a:lnTo>
                <a:lnTo>
                  <a:pt x="227616" y="258600"/>
                </a:lnTo>
                <a:lnTo>
                  <a:pt x="258601" y="227616"/>
                </a:lnTo>
                <a:lnTo>
                  <a:pt x="278924" y="188332"/>
                </a:lnTo>
                <a:lnTo>
                  <a:pt x="286224" y="143112"/>
                </a:lnTo>
                <a:lnTo>
                  <a:pt x="278924" y="97891"/>
                </a:lnTo>
                <a:lnTo>
                  <a:pt x="258601" y="58607"/>
                </a:lnTo>
                <a:lnTo>
                  <a:pt x="227616" y="27622"/>
                </a:lnTo>
                <a:lnTo>
                  <a:pt x="188333" y="7299"/>
                </a:lnTo>
                <a:lnTo>
                  <a:pt x="143112" y="0"/>
                </a:lnTo>
                <a:lnTo>
                  <a:pt x="97892" y="7299"/>
                </a:lnTo>
                <a:lnTo>
                  <a:pt x="58608" y="27622"/>
                </a:lnTo>
                <a:lnTo>
                  <a:pt x="27623" y="58607"/>
                </a:lnTo>
                <a:lnTo>
                  <a:pt x="7299" y="97891"/>
                </a:lnTo>
                <a:lnTo>
                  <a:pt x="0" y="143112"/>
                </a:lnTo>
                <a:lnTo>
                  <a:pt x="7299" y="188332"/>
                </a:lnTo>
                <a:lnTo>
                  <a:pt x="27623" y="227616"/>
                </a:lnTo>
                <a:lnTo>
                  <a:pt x="58608" y="258600"/>
                </a:lnTo>
                <a:lnTo>
                  <a:pt x="97892" y="278924"/>
                </a:lnTo>
                <a:lnTo>
                  <a:pt x="143112" y="286223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387" y="8928389"/>
            <a:ext cx="143111" cy="14311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387" y="8013023"/>
            <a:ext cx="143111" cy="143111"/>
          </a:xfrm>
          <a:prstGeom prst="rect">
            <a:avLst/>
          </a:prstGeom>
        </p:spPr>
      </p:pic>
      <p:sp>
        <p:nvSpPr>
          <p:cNvPr id="17" name="object 17" descr=""/>
          <p:cNvSpPr/>
          <p:nvPr/>
        </p:nvSpPr>
        <p:spPr>
          <a:xfrm>
            <a:off x="8916712" y="11296265"/>
            <a:ext cx="109220" cy="12700"/>
          </a:xfrm>
          <a:custGeom>
            <a:avLst/>
            <a:gdLst/>
            <a:ahLst/>
            <a:cxnLst/>
            <a:rect l="l" t="t" r="r" b="b"/>
            <a:pathLst>
              <a:path w="109220" h="12700">
                <a:moveTo>
                  <a:pt x="56542" y="0"/>
                </a:moveTo>
                <a:lnTo>
                  <a:pt x="11851" y="6418"/>
                </a:lnTo>
                <a:lnTo>
                  <a:pt x="0" y="12290"/>
                </a:lnTo>
                <a:lnTo>
                  <a:pt x="108994" y="12290"/>
                </a:lnTo>
                <a:lnTo>
                  <a:pt x="100982" y="7967"/>
                </a:lnTo>
                <a:lnTo>
                  <a:pt x="56542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9286962" y="1107649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7" y="0"/>
                </a:moveTo>
                <a:lnTo>
                  <a:pt x="17662" y="2019"/>
                </a:lnTo>
                <a:lnTo>
                  <a:pt x="8593" y="7899"/>
                </a:lnTo>
                <a:lnTo>
                  <a:pt x="2402" y="16758"/>
                </a:lnTo>
                <a:lnTo>
                  <a:pt x="0" y="27715"/>
                </a:lnTo>
                <a:lnTo>
                  <a:pt x="2019" y="38750"/>
                </a:lnTo>
                <a:lnTo>
                  <a:pt x="7899" y="47819"/>
                </a:lnTo>
                <a:lnTo>
                  <a:pt x="16758" y="54011"/>
                </a:lnTo>
                <a:lnTo>
                  <a:pt x="27716" y="56413"/>
                </a:lnTo>
                <a:lnTo>
                  <a:pt x="38751" y="54393"/>
                </a:lnTo>
                <a:lnTo>
                  <a:pt x="47820" y="48513"/>
                </a:lnTo>
                <a:lnTo>
                  <a:pt x="54011" y="39654"/>
                </a:lnTo>
                <a:lnTo>
                  <a:pt x="56413" y="28696"/>
                </a:lnTo>
                <a:lnTo>
                  <a:pt x="54393" y="17662"/>
                </a:lnTo>
                <a:lnTo>
                  <a:pt x="48514" y="8593"/>
                </a:lnTo>
                <a:lnTo>
                  <a:pt x="39655" y="2402"/>
                </a:lnTo>
                <a:lnTo>
                  <a:pt x="28697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9208843" y="11273940"/>
            <a:ext cx="201295" cy="34925"/>
          </a:xfrm>
          <a:custGeom>
            <a:avLst/>
            <a:gdLst/>
            <a:ahLst/>
            <a:cxnLst/>
            <a:rect l="l" t="t" r="r" b="b"/>
            <a:pathLst>
              <a:path w="201295" h="34925">
                <a:moveTo>
                  <a:pt x="103265" y="0"/>
                </a:moveTo>
                <a:lnTo>
                  <a:pt x="58166" y="5262"/>
                </a:lnTo>
                <a:lnTo>
                  <a:pt x="17441" y="21618"/>
                </a:lnTo>
                <a:lnTo>
                  <a:pt x="0" y="34615"/>
                </a:lnTo>
                <a:lnTo>
                  <a:pt x="200767" y="34615"/>
                </a:lnTo>
                <a:lnTo>
                  <a:pt x="188286" y="24615"/>
                </a:lnTo>
                <a:lnTo>
                  <a:pt x="148154" y="6835"/>
                </a:lnTo>
                <a:lnTo>
                  <a:pt x="103265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9625323" y="1108237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7" y="0"/>
                </a:moveTo>
                <a:lnTo>
                  <a:pt x="17662" y="2019"/>
                </a:lnTo>
                <a:lnTo>
                  <a:pt x="8593" y="7899"/>
                </a:lnTo>
                <a:lnTo>
                  <a:pt x="2402" y="16758"/>
                </a:lnTo>
                <a:lnTo>
                  <a:pt x="0" y="27715"/>
                </a:lnTo>
                <a:lnTo>
                  <a:pt x="2019" y="38750"/>
                </a:lnTo>
                <a:lnTo>
                  <a:pt x="7899" y="47819"/>
                </a:lnTo>
                <a:lnTo>
                  <a:pt x="16758" y="54011"/>
                </a:lnTo>
                <a:lnTo>
                  <a:pt x="27716" y="56413"/>
                </a:lnTo>
                <a:lnTo>
                  <a:pt x="38751" y="54393"/>
                </a:lnTo>
                <a:lnTo>
                  <a:pt x="47819" y="48513"/>
                </a:lnTo>
                <a:lnTo>
                  <a:pt x="54010" y="39654"/>
                </a:lnTo>
                <a:lnTo>
                  <a:pt x="56412" y="28696"/>
                </a:lnTo>
                <a:lnTo>
                  <a:pt x="54393" y="17662"/>
                </a:lnTo>
                <a:lnTo>
                  <a:pt x="48513" y="8593"/>
                </a:lnTo>
                <a:lnTo>
                  <a:pt x="39655" y="2402"/>
                </a:lnTo>
                <a:lnTo>
                  <a:pt x="28697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9555222" y="11279825"/>
            <a:ext cx="186055" cy="29209"/>
          </a:xfrm>
          <a:custGeom>
            <a:avLst/>
            <a:gdLst/>
            <a:ahLst/>
            <a:cxnLst/>
            <a:rect l="l" t="t" r="r" b="b"/>
            <a:pathLst>
              <a:path w="186054" h="29209">
                <a:moveTo>
                  <a:pt x="95368" y="0"/>
                </a:moveTo>
                <a:lnTo>
                  <a:pt x="50269" y="5262"/>
                </a:lnTo>
                <a:lnTo>
                  <a:pt x="9544" y="21618"/>
                </a:lnTo>
                <a:lnTo>
                  <a:pt x="0" y="28730"/>
                </a:lnTo>
                <a:lnTo>
                  <a:pt x="185525" y="28730"/>
                </a:lnTo>
                <a:lnTo>
                  <a:pt x="180388" y="24615"/>
                </a:lnTo>
                <a:lnTo>
                  <a:pt x="140257" y="6835"/>
                </a:lnTo>
                <a:lnTo>
                  <a:pt x="95368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5598" y="11060058"/>
            <a:ext cx="112825" cy="112826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9901594" y="11285710"/>
            <a:ext cx="168910" cy="22860"/>
          </a:xfrm>
          <a:custGeom>
            <a:avLst/>
            <a:gdLst/>
            <a:ahLst/>
            <a:cxnLst/>
            <a:rect l="l" t="t" r="r" b="b"/>
            <a:pathLst>
              <a:path w="168909" h="22859">
                <a:moveTo>
                  <a:pt x="87471" y="0"/>
                </a:moveTo>
                <a:lnTo>
                  <a:pt x="42372" y="5262"/>
                </a:lnTo>
                <a:lnTo>
                  <a:pt x="1646" y="21618"/>
                </a:lnTo>
                <a:lnTo>
                  <a:pt x="0" y="22846"/>
                </a:lnTo>
                <a:lnTo>
                  <a:pt x="168498" y="22846"/>
                </a:lnTo>
                <a:lnTo>
                  <a:pt x="132360" y="6835"/>
                </a:lnTo>
                <a:lnTo>
                  <a:pt x="87471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17660" y="11009528"/>
            <a:ext cx="225652" cy="225652"/>
          </a:xfrm>
          <a:prstGeom prst="rect">
            <a:avLst/>
          </a:prstGeom>
        </p:spPr>
      </p:pic>
      <p:sp>
        <p:nvSpPr>
          <p:cNvPr id="25" name="object 25" descr=""/>
          <p:cNvSpPr/>
          <p:nvPr/>
        </p:nvSpPr>
        <p:spPr>
          <a:xfrm>
            <a:off x="10253320" y="11291595"/>
            <a:ext cx="142240" cy="17145"/>
          </a:xfrm>
          <a:custGeom>
            <a:avLst/>
            <a:gdLst/>
            <a:ahLst/>
            <a:cxnLst/>
            <a:rect l="l" t="t" r="r" b="b"/>
            <a:pathLst>
              <a:path w="142240" h="17145">
                <a:moveTo>
                  <a:pt x="74227" y="0"/>
                </a:moveTo>
                <a:lnTo>
                  <a:pt x="29128" y="5262"/>
                </a:lnTo>
                <a:lnTo>
                  <a:pt x="0" y="16961"/>
                </a:lnTo>
                <a:lnTo>
                  <a:pt x="141972" y="16961"/>
                </a:lnTo>
                <a:lnTo>
                  <a:pt x="119116" y="6835"/>
                </a:lnTo>
                <a:lnTo>
                  <a:pt x="74227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0646646" y="1076155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7" y="0"/>
                </a:moveTo>
                <a:lnTo>
                  <a:pt x="17662" y="2019"/>
                </a:lnTo>
                <a:lnTo>
                  <a:pt x="8593" y="7899"/>
                </a:lnTo>
                <a:lnTo>
                  <a:pt x="2402" y="16758"/>
                </a:lnTo>
                <a:lnTo>
                  <a:pt x="0" y="27716"/>
                </a:lnTo>
                <a:lnTo>
                  <a:pt x="2019" y="38751"/>
                </a:lnTo>
                <a:lnTo>
                  <a:pt x="7899" y="47819"/>
                </a:lnTo>
                <a:lnTo>
                  <a:pt x="16758" y="54011"/>
                </a:lnTo>
                <a:lnTo>
                  <a:pt x="27716" y="56413"/>
                </a:lnTo>
                <a:lnTo>
                  <a:pt x="38751" y="54393"/>
                </a:lnTo>
                <a:lnTo>
                  <a:pt x="47819" y="48513"/>
                </a:lnTo>
                <a:lnTo>
                  <a:pt x="54010" y="39654"/>
                </a:lnTo>
                <a:lnTo>
                  <a:pt x="56412" y="28697"/>
                </a:lnTo>
                <a:lnTo>
                  <a:pt x="54393" y="17662"/>
                </a:lnTo>
                <a:lnTo>
                  <a:pt x="48513" y="8593"/>
                </a:lnTo>
                <a:lnTo>
                  <a:pt x="39655" y="2402"/>
                </a:lnTo>
                <a:lnTo>
                  <a:pt x="28697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0527935" y="10987208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3486" y="0"/>
                </a:moveTo>
                <a:lnTo>
                  <a:pt x="98795" y="6418"/>
                </a:lnTo>
                <a:lnTo>
                  <a:pt x="59733" y="25771"/>
                </a:lnTo>
                <a:lnTo>
                  <a:pt x="28668" y="55774"/>
                </a:lnTo>
                <a:lnTo>
                  <a:pt x="7967" y="94140"/>
                </a:lnTo>
                <a:lnTo>
                  <a:pt x="0" y="138580"/>
                </a:lnTo>
                <a:lnTo>
                  <a:pt x="6418" y="183270"/>
                </a:lnTo>
                <a:lnTo>
                  <a:pt x="25772" y="222332"/>
                </a:lnTo>
                <a:lnTo>
                  <a:pt x="55775" y="253397"/>
                </a:lnTo>
                <a:lnTo>
                  <a:pt x="94141" y="274098"/>
                </a:lnTo>
                <a:lnTo>
                  <a:pt x="138581" y="282065"/>
                </a:lnTo>
                <a:lnTo>
                  <a:pt x="183272" y="275647"/>
                </a:lnTo>
                <a:lnTo>
                  <a:pt x="222333" y="256293"/>
                </a:lnTo>
                <a:lnTo>
                  <a:pt x="253398" y="226290"/>
                </a:lnTo>
                <a:lnTo>
                  <a:pt x="274098" y="187925"/>
                </a:lnTo>
                <a:lnTo>
                  <a:pt x="282066" y="143484"/>
                </a:lnTo>
                <a:lnTo>
                  <a:pt x="275648" y="98794"/>
                </a:lnTo>
                <a:lnTo>
                  <a:pt x="256294" y="59732"/>
                </a:lnTo>
                <a:lnTo>
                  <a:pt x="226291" y="28667"/>
                </a:lnTo>
                <a:lnTo>
                  <a:pt x="187926" y="7967"/>
                </a:lnTo>
                <a:lnTo>
                  <a:pt x="143486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56918" y="10739234"/>
            <a:ext cx="112826" cy="112826"/>
          </a:xfrm>
          <a:prstGeom prst="rect">
            <a:avLst/>
          </a:prstGeom>
        </p:spPr>
      </p:pic>
      <p:sp>
        <p:nvSpPr>
          <p:cNvPr id="29" name="object 29" descr=""/>
          <p:cNvSpPr/>
          <p:nvPr/>
        </p:nvSpPr>
        <p:spPr>
          <a:xfrm>
            <a:off x="11329489" y="1043484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7" y="0"/>
                </a:moveTo>
                <a:lnTo>
                  <a:pt x="17662" y="2019"/>
                </a:lnTo>
                <a:lnTo>
                  <a:pt x="8593" y="7899"/>
                </a:lnTo>
                <a:lnTo>
                  <a:pt x="2402" y="16758"/>
                </a:lnTo>
                <a:lnTo>
                  <a:pt x="0" y="27715"/>
                </a:lnTo>
                <a:lnTo>
                  <a:pt x="2019" y="38750"/>
                </a:lnTo>
                <a:lnTo>
                  <a:pt x="7899" y="47819"/>
                </a:lnTo>
                <a:lnTo>
                  <a:pt x="16758" y="54010"/>
                </a:lnTo>
                <a:lnTo>
                  <a:pt x="27716" y="56413"/>
                </a:lnTo>
                <a:lnTo>
                  <a:pt x="38751" y="54393"/>
                </a:lnTo>
                <a:lnTo>
                  <a:pt x="47820" y="48513"/>
                </a:lnTo>
                <a:lnTo>
                  <a:pt x="54011" y="39654"/>
                </a:lnTo>
                <a:lnTo>
                  <a:pt x="56414" y="28696"/>
                </a:lnTo>
                <a:lnTo>
                  <a:pt x="54394" y="17662"/>
                </a:lnTo>
                <a:lnTo>
                  <a:pt x="48514" y="8593"/>
                </a:lnTo>
                <a:lnTo>
                  <a:pt x="39655" y="2402"/>
                </a:lnTo>
                <a:lnTo>
                  <a:pt x="28697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1667968" y="1044073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7" y="0"/>
                </a:moveTo>
                <a:lnTo>
                  <a:pt x="17662" y="2019"/>
                </a:lnTo>
                <a:lnTo>
                  <a:pt x="8593" y="7899"/>
                </a:lnTo>
                <a:lnTo>
                  <a:pt x="2402" y="16758"/>
                </a:lnTo>
                <a:lnTo>
                  <a:pt x="0" y="27715"/>
                </a:lnTo>
                <a:lnTo>
                  <a:pt x="2019" y="38750"/>
                </a:lnTo>
                <a:lnTo>
                  <a:pt x="7899" y="47819"/>
                </a:lnTo>
                <a:lnTo>
                  <a:pt x="16758" y="54010"/>
                </a:lnTo>
                <a:lnTo>
                  <a:pt x="27716" y="56413"/>
                </a:lnTo>
                <a:lnTo>
                  <a:pt x="38751" y="54393"/>
                </a:lnTo>
                <a:lnTo>
                  <a:pt x="47819" y="48513"/>
                </a:lnTo>
                <a:lnTo>
                  <a:pt x="54010" y="39654"/>
                </a:lnTo>
                <a:lnTo>
                  <a:pt x="56412" y="28696"/>
                </a:lnTo>
                <a:lnTo>
                  <a:pt x="54393" y="17662"/>
                </a:lnTo>
                <a:lnTo>
                  <a:pt x="48513" y="8593"/>
                </a:lnTo>
                <a:lnTo>
                  <a:pt x="39655" y="2402"/>
                </a:lnTo>
                <a:lnTo>
                  <a:pt x="28697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2006450" y="1044661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6" y="0"/>
                </a:moveTo>
                <a:lnTo>
                  <a:pt x="17661" y="2019"/>
                </a:lnTo>
                <a:lnTo>
                  <a:pt x="8592" y="7899"/>
                </a:lnTo>
                <a:lnTo>
                  <a:pt x="2401" y="16758"/>
                </a:lnTo>
                <a:lnTo>
                  <a:pt x="0" y="27715"/>
                </a:lnTo>
                <a:lnTo>
                  <a:pt x="2019" y="38750"/>
                </a:lnTo>
                <a:lnTo>
                  <a:pt x="7898" y="47819"/>
                </a:lnTo>
                <a:lnTo>
                  <a:pt x="16757" y="54010"/>
                </a:lnTo>
                <a:lnTo>
                  <a:pt x="27715" y="56413"/>
                </a:lnTo>
                <a:lnTo>
                  <a:pt x="38750" y="54393"/>
                </a:lnTo>
                <a:lnTo>
                  <a:pt x="47819" y="48513"/>
                </a:lnTo>
                <a:lnTo>
                  <a:pt x="54010" y="39654"/>
                </a:lnTo>
                <a:lnTo>
                  <a:pt x="56412" y="28696"/>
                </a:lnTo>
                <a:lnTo>
                  <a:pt x="54392" y="17662"/>
                </a:lnTo>
                <a:lnTo>
                  <a:pt x="48513" y="8593"/>
                </a:lnTo>
                <a:lnTo>
                  <a:pt x="39654" y="2402"/>
                </a:lnTo>
                <a:lnTo>
                  <a:pt x="28696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1887736" y="10672268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3484" y="0"/>
                </a:moveTo>
                <a:lnTo>
                  <a:pt x="98794" y="6418"/>
                </a:lnTo>
                <a:lnTo>
                  <a:pt x="59732" y="25772"/>
                </a:lnTo>
                <a:lnTo>
                  <a:pt x="28667" y="55775"/>
                </a:lnTo>
                <a:lnTo>
                  <a:pt x="7967" y="94140"/>
                </a:lnTo>
                <a:lnTo>
                  <a:pt x="0" y="138580"/>
                </a:lnTo>
                <a:lnTo>
                  <a:pt x="6418" y="183271"/>
                </a:lnTo>
                <a:lnTo>
                  <a:pt x="25771" y="222332"/>
                </a:lnTo>
                <a:lnTo>
                  <a:pt x="55774" y="253397"/>
                </a:lnTo>
                <a:lnTo>
                  <a:pt x="94140" y="274098"/>
                </a:lnTo>
                <a:lnTo>
                  <a:pt x="138580" y="282065"/>
                </a:lnTo>
                <a:lnTo>
                  <a:pt x="183270" y="275647"/>
                </a:lnTo>
                <a:lnTo>
                  <a:pt x="222332" y="256293"/>
                </a:lnTo>
                <a:lnTo>
                  <a:pt x="253397" y="226290"/>
                </a:lnTo>
                <a:lnTo>
                  <a:pt x="274097" y="187925"/>
                </a:lnTo>
                <a:lnTo>
                  <a:pt x="282065" y="143484"/>
                </a:lnTo>
                <a:lnTo>
                  <a:pt x="275647" y="98794"/>
                </a:lnTo>
                <a:lnTo>
                  <a:pt x="256293" y="59732"/>
                </a:lnTo>
                <a:lnTo>
                  <a:pt x="226290" y="28667"/>
                </a:lnTo>
                <a:lnTo>
                  <a:pt x="187924" y="7967"/>
                </a:lnTo>
                <a:lnTo>
                  <a:pt x="143484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2350812" y="1011402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7" y="0"/>
                </a:moveTo>
                <a:lnTo>
                  <a:pt x="17662" y="2019"/>
                </a:lnTo>
                <a:lnTo>
                  <a:pt x="8593" y="7899"/>
                </a:lnTo>
                <a:lnTo>
                  <a:pt x="2402" y="16758"/>
                </a:lnTo>
                <a:lnTo>
                  <a:pt x="0" y="27715"/>
                </a:lnTo>
                <a:lnTo>
                  <a:pt x="2019" y="38750"/>
                </a:lnTo>
                <a:lnTo>
                  <a:pt x="7899" y="47819"/>
                </a:lnTo>
                <a:lnTo>
                  <a:pt x="16758" y="54010"/>
                </a:lnTo>
                <a:lnTo>
                  <a:pt x="27716" y="56413"/>
                </a:lnTo>
                <a:lnTo>
                  <a:pt x="38751" y="54393"/>
                </a:lnTo>
                <a:lnTo>
                  <a:pt x="47820" y="48513"/>
                </a:lnTo>
                <a:lnTo>
                  <a:pt x="54011" y="39654"/>
                </a:lnTo>
                <a:lnTo>
                  <a:pt x="56414" y="28696"/>
                </a:lnTo>
                <a:lnTo>
                  <a:pt x="54394" y="17662"/>
                </a:lnTo>
                <a:lnTo>
                  <a:pt x="48514" y="8593"/>
                </a:lnTo>
                <a:lnTo>
                  <a:pt x="39655" y="2402"/>
                </a:lnTo>
                <a:lnTo>
                  <a:pt x="28697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16720" y="10424294"/>
            <a:ext cx="112825" cy="112826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12689289" y="1011990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7" y="0"/>
                </a:moveTo>
                <a:lnTo>
                  <a:pt x="17662" y="2019"/>
                </a:lnTo>
                <a:lnTo>
                  <a:pt x="8593" y="7899"/>
                </a:lnTo>
                <a:lnTo>
                  <a:pt x="2402" y="16758"/>
                </a:lnTo>
                <a:lnTo>
                  <a:pt x="0" y="27715"/>
                </a:lnTo>
                <a:lnTo>
                  <a:pt x="2019" y="38750"/>
                </a:lnTo>
                <a:lnTo>
                  <a:pt x="7899" y="47819"/>
                </a:lnTo>
                <a:lnTo>
                  <a:pt x="16758" y="54010"/>
                </a:lnTo>
                <a:lnTo>
                  <a:pt x="27716" y="56413"/>
                </a:lnTo>
                <a:lnTo>
                  <a:pt x="38751" y="54393"/>
                </a:lnTo>
                <a:lnTo>
                  <a:pt x="47819" y="48513"/>
                </a:lnTo>
                <a:lnTo>
                  <a:pt x="54010" y="39654"/>
                </a:lnTo>
                <a:lnTo>
                  <a:pt x="56412" y="28696"/>
                </a:lnTo>
                <a:lnTo>
                  <a:pt x="54393" y="17662"/>
                </a:lnTo>
                <a:lnTo>
                  <a:pt x="48513" y="8593"/>
                </a:lnTo>
                <a:lnTo>
                  <a:pt x="39655" y="2402"/>
                </a:lnTo>
                <a:lnTo>
                  <a:pt x="28697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3027772" y="1012579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6" y="0"/>
                </a:moveTo>
                <a:lnTo>
                  <a:pt x="17661" y="2019"/>
                </a:lnTo>
                <a:lnTo>
                  <a:pt x="8592" y="7899"/>
                </a:lnTo>
                <a:lnTo>
                  <a:pt x="2401" y="16758"/>
                </a:lnTo>
                <a:lnTo>
                  <a:pt x="0" y="27715"/>
                </a:lnTo>
                <a:lnTo>
                  <a:pt x="2019" y="38750"/>
                </a:lnTo>
                <a:lnTo>
                  <a:pt x="7898" y="47819"/>
                </a:lnTo>
                <a:lnTo>
                  <a:pt x="16757" y="54010"/>
                </a:lnTo>
                <a:lnTo>
                  <a:pt x="27715" y="56413"/>
                </a:lnTo>
                <a:lnTo>
                  <a:pt x="38750" y="54393"/>
                </a:lnTo>
                <a:lnTo>
                  <a:pt x="47819" y="48513"/>
                </a:lnTo>
                <a:lnTo>
                  <a:pt x="54010" y="39654"/>
                </a:lnTo>
                <a:lnTo>
                  <a:pt x="56412" y="28696"/>
                </a:lnTo>
                <a:lnTo>
                  <a:pt x="54392" y="17662"/>
                </a:lnTo>
                <a:lnTo>
                  <a:pt x="48513" y="8593"/>
                </a:lnTo>
                <a:lnTo>
                  <a:pt x="39654" y="2402"/>
                </a:lnTo>
                <a:lnTo>
                  <a:pt x="28696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object 3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09835" y="10075263"/>
            <a:ext cx="169239" cy="169239"/>
          </a:xfrm>
          <a:prstGeom prst="rect">
            <a:avLst/>
          </a:prstGeom>
        </p:spPr>
      </p:pic>
      <p:sp>
        <p:nvSpPr>
          <p:cNvPr id="38" name="object 38" descr=""/>
          <p:cNvSpPr/>
          <p:nvPr/>
        </p:nvSpPr>
        <p:spPr>
          <a:xfrm>
            <a:off x="13710612" y="979908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7" y="0"/>
                </a:moveTo>
                <a:lnTo>
                  <a:pt x="17662" y="2019"/>
                </a:lnTo>
                <a:lnTo>
                  <a:pt x="8593" y="7899"/>
                </a:lnTo>
                <a:lnTo>
                  <a:pt x="2402" y="16758"/>
                </a:lnTo>
                <a:lnTo>
                  <a:pt x="0" y="27716"/>
                </a:lnTo>
                <a:lnTo>
                  <a:pt x="2019" y="38751"/>
                </a:lnTo>
                <a:lnTo>
                  <a:pt x="7899" y="47819"/>
                </a:lnTo>
                <a:lnTo>
                  <a:pt x="16758" y="54011"/>
                </a:lnTo>
                <a:lnTo>
                  <a:pt x="27716" y="56413"/>
                </a:lnTo>
                <a:lnTo>
                  <a:pt x="38751" y="54393"/>
                </a:lnTo>
                <a:lnTo>
                  <a:pt x="47819" y="48513"/>
                </a:lnTo>
                <a:lnTo>
                  <a:pt x="54010" y="39654"/>
                </a:lnTo>
                <a:lnTo>
                  <a:pt x="56412" y="28697"/>
                </a:lnTo>
                <a:lnTo>
                  <a:pt x="54393" y="17662"/>
                </a:lnTo>
                <a:lnTo>
                  <a:pt x="48513" y="8593"/>
                </a:lnTo>
                <a:lnTo>
                  <a:pt x="39655" y="2402"/>
                </a:lnTo>
                <a:lnTo>
                  <a:pt x="28697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9" name="object 3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20767" y="9776756"/>
            <a:ext cx="112826" cy="112826"/>
          </a:xfrm>
          <a:prstGeom prst="rect">
            <a:avLst/>
          </a:prstGeom>
        </p:spPr>
      </p:pic>
      <p:sp>
        <p:nvSpPr>
          <p:cNvPr id="40" name="object 40" descr=""/>
          <p:cNvSpPr/>
          <p:nvPr/>
        </p:nvSpPr>
        <p:spPr>
          <a:xfrm>
            <a:off x="14393338" y="947236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7" y="0"/>
                </a:moveTo>
                <a:lnTo>
                  <a:pt x="17662" y="2019"/>
                </a:lnTo>
                <a:lnTo>
                  <a:pt x="8593" y="7899"/>
                </a:lnTo>
                <a:lnTo>
                  <a:pt x="2402" y="16758"/>
                </a:lnTo>
                <a:lnTo>
                  <a:pt x="0" y="27716"/>
                </a:lnTo>
                <a:lnTo>
                  <a:pt x="2019" y="38751"/>
                </a:lnTo>
                <a:lnTo>
                  <a:pt x="7899" y="47819"/>
                </a:lnTo>
                <a:lnTo>
                  <a:pt x="16758" y="54011"/>
                </a:lnTo>
                <a:lnTo>
                  <a:pt x="27716" y="56413"/>
                </a:lnTo>
                <a:lnTo>
                  <a:pt x="38751" y="54393"/>
                </a:lnTo>
                <a:lnTo>
                  <a:pt x="47820" y="48514"/>
                </a:lnTo>
                <a:lnTo>
                  <a:pt x="54011" y="39655"/>
                </a:lnTo>
                <a:lnTo>
                  <a:pt x="56414" y="28697"/>
                </a:lnTo>
                <a:lnTo>
                  <a:pt x="54394" y="17662"/>
                </a:lnTo>
                <a:lnTo>
                  <a:pt x="48514" y="8593"/>
                </a:lnTo>
                <a:lnTo>
                  <a:pt x="39655" y="2402"/>
                </a:lnTo>
                <a:lnTo>
                  <a:pt x="28697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4274627" y="9698024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3484" y="0"/>
                </a:moveTo>
                <a:lnTo>
                  <a:pt x="98794" y="6418"/>
                </a:lnTo>
                <a:lnTo>
                  <a:pt x="59732" y="25772"/>
                </a:lnTo>
                <a:lnTo>
                  <a:pt x="28667" y="55775"/>
                </a:lnTo>
                <a:lnTo>
                  <a:pt x="7967" y="94140"/>
                </a:lnTo>
                <a:lnTo>
                  <a:pt x="0" y="138580"/>
                </a:lnTo>
                <a:lnTo>
                  <a:pt x="6418" y="183271"/>
                </a:lnTo>
                <a:lnTo>
                  <a:pt x="25771" y="222332"/>
                </a:lnTo>
                <a:lnTo>
                  <a:pt x="55774" y="253397"/>
                </a:lnTo>
                <a:lnTo>
                  <a:pt x="94140" y="274097"/>
                </a:lnTo>
                <a:lnTo>
                  <a:pt x="138580" y="282065"/>
                </a:lnTo>
                <a:lnTo>
                  <a:pt x="183270" y="275647"/>
                </a:lnTo>
                <a:lnTo>
                  <a:pt x="222332" y="256293"/>
                </a:lnTo>
                <a:lnTo>
                  <a:pt x="253397" y="226290"/>
                </a:lnTo>
                <a:lnTo>
                  <a:pt x="274097" y="187925"/>
                </a:lnTo>
                <a:lnTo>
                  <a:pt x="282065" y="143484"/>
                </a:lnTo>
                <a:lnTo>
                  <a:pt x="275647" y="98794"/>
                </a:lnTo>
                <a:lnTo>
                  <a:pt x="256293" y="59732"/>
                </a:lnTo>
                <a:lnTo>
                  <a:pt x="226290" y="28667"/>
                </a:lnTo>
                <a:lnTo>
                  <a:pt x="187924" y="7967"/>
                </a:lnTo>
                <a:lnTo>
                  <a:pt x="143484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object 4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03614" y="9450050"/>
            <a:ext cx="112825" cy="112826"/>
          </a:xfrm>
          <a:prstGeom prst="rect">
            <a:avLst/>
          </a:prstGeom>
        </p:spPr>
      </p:pic>
      <p:sp>
        <p:nvSpPr>
          <p:cNvPr id="43" name="object 43" descr=""/>
          <p:cNvSpPr/>
          <p:nvPr/>
        </p:nvSpPr>
        <p:spPr>
          <a:xfrm>
            <a:off x="15076180" y="914566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6" y="0"/>
                </a:moveTo>
                <a:lnTo>
                  <a:pt x="17661" y="2019"/>
                </a:lnTo>
                <a:lnTo>
                  <a:pt x="8592" y="7899"/>
                </a:lnTo>
                <a:lnTo>
                  <a:pt x="2401" y="16758"/>
                </a:lnTo>
                <a:lnTo>
                  <a:pt x="0" y="27715"/>
                </a:lnTo>
                <a:lnTo>
                  <a:pt x="2019" y="38750"/>
                </a:lnTo>
                <a:lnTo>
                  <a:pt x="7898" y="47819"/>
                </a:lnTo>
                <a:lnTo>
                  <a:pt x="16757" y="54010"/>
                </a:lnTo>
                <a:lnTo>
                  <a:pt x="27715" y="56413"/>
                </a:lnTo>
                <a:lnTo>
                  <a:pt x="38750" y="54393"/>
                </a:lnTo>
                <a:lnTo>
                  <a:pt x="47819" y="48513"/>
                </a:lnTo>
                <a:lnTo>
                  <a:pt x="54010" y="39654"/>
                </a:lnTo>
                <a:lnTo>
                  <a:pt x="56412" y="28696"/>
                </a:lnTo>
                <a:lnTo>
                  <a:pt x="54392" y="17662"/>
                </a:lnTo>
                <a:lnTo>
                  <a:pt x="48513" y="8593"/>
                </a:lnTo>
                <a:lnTo>
                  <a:pt x="39654" y="2402"/>
                </a:lnTo>
                <a:lnTo>
                  <a:pt x="28696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86456" y="9123338"/>
            <a:ext cx="112825" cy="112826"/>
          </a:xfrm>
          <a:prstGeom prst="rect">
            <a:avLst/>
          </a:prstGeom>
        </p:spPr>
      </p:pic>
      <p:sp>
        <p:nvSpPr>
          <p:cNvPr id="45" name="object 45" descr=""/>
          <p:cNvSpPr/>
          <p:nvPr/>
        </p:nvSpPr>
        <p:spPr>
          <a:xfrm>
            <a:off x="15295951" y="9377199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3484" y="0"/>
                </a:moveTo>
                <a:lnTo>
                  <a:pt x="98794" y="6418"/>
                </a:lnTo>
                <a:lnTo>
                  <a:pt x="59732" y="25772"/>
                </a:lnTo>
                <a:lnTo>
                  <a:pt x="28667" y="55775"/>
                </a:lnTo>
                <a:lnTo>
                  <a:pt x="7967" y="94140"/>
                </a:lnTo>
                <a:lnTo>
                  <a:pt x="0" y="138580"/>
                </a:lnTo>
                <a:lnTo>
                  <a:pt x="6418" y="183271"/>
                </a:lnTo>
                <a:lnTo>
                  <a:pt x="25771" y="222332"/>
                </a:lnTo>
                <a:lnTo>
                  <a:pt x="55774" y="253397"/>
                </a:lnTo>
                <a:lnTo>
                  <a:pt x="94140" y="274098"/>
                </a:lnTo>
                <a:lnTo>
                  <a:pt x="138580" y="282065"/>
                </a:lnTo>
                <a:lnTo>
                  <a:pt x="183270" y="275647"/>
                </a:lnTo>
                <a:lnTo>
                  <a:pt x="222332" y="256293"/>
                </a:lnTo>
                <a:lnTo>
                  <a:pt x="253397" y="226290"/>
                </a:lnTo>
                <a:lnTo>
                  <a:pt x="274097" y="187925"/>
                </a:lnTo>
                <a:lnTo>
                  <a:pt x="282065" y="143484"/>
                </a:lnTo>
                <a:lnTo>
                  <a:pt x="275647" y="98794"/>
                </a:lnTo>
                <a:lnTo>
                  <a:pt x="256293" y="59732"/>
                </a:lnTo>
                <a:lnTo>
                  <a:pt x="226290" y="28667"/>
                </a:lnTo>
                <a:lnTo>
                  <a:pt x="187924" y="7967"/>
                </a:lnTo>
                <a:lnTo>
                  <a:pt x="143484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15759027" y="881895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7" y="0"/>
                </a:moveTo>
                <a:lnTo>
                  <a:pt x="17662" y="2019"/>
                </a:lnTo>
                <a:lnTo>
                  <a:pt x="8593" y="7899"/>
                </a:lnTo>
                <a:lnTo>
                  <a:pt x="2402" y="16758"/>
                </a:lnTo>
                <a:lnTo>
                  <a:pt x="0" y="27716"/>
                </a:lnTo>
                <a:lnTo>
                  <a:pt x="2019" y="38751"/>
                </a:lnTo>
                <a:lnTo>
                  <a:pt x="7899" y="47819"/>
                </a:lnTo>
                <a:lnTo>
                  <a:pt x="16758" y="54011"/>
                </a:lnTo>
                <a:lnTo>
                  <a:pt x="27716" y="56413"/>
                </a:lnTo>
                <a:lnTo>
                  <a:pt x="38751" y="54393"/>
                </a:lnTo>
                <a:lnTo>
                  <a:pt x="47819" y="48513"/>
                </a:lnTo>
                <a:lnTo>
                  <a:pt x="54010" y="39654"/>
                </a:lnTo>
                <a:lnTo>
                  <a:pt x="56412" y="28697"/>
                </a:lnTo>
                <a:lnTo>
                  <a:pt x="54393" y="17662"/>
                </a:lnTo>
                <a:lnTo>
                  <a:pt x="48513" y="8593"/>
                </a:lnTo>
                <a:lnTo>
                  <a:pt x="39655" y="2402"/>
                </a:lnTo>
                <a:lnTo>
                  <a:pt x="28697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7" name="object 4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96727" y="9101018"/>
            <a:ext cx="169239" cy="169239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69298" y="8796629"/>
            <a:ext cx="112826" cy="112826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52141" y="8469920"/>
            <a:ext cx="112825" cy="112826"/>
          </a:xfrm>
          <a:prstGeom prst="rect">
            <a:avLst/>
          </a:prstGeom>
        </p:spPr>
      </p:pic>
      <p:sp>
        <p:nvSpPr>
          <p:cNvPr id="50" name="object 50" descr=""/>
          <p:cNvSpPr/>
          <p:nvPr/>
        </p:nvSpPr>
        <p:spPr>
          <a:xfrm>
            <a:off x="17124714" y="816553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7" y="0"/>
                </a:moveTo>
                <a:lnTo>
                  <a:pt x="17662" y="2019"/>
                </a:lnTo>
                <a:lnTo>
                  <a:pt x="8593" y="7899"/>
                </a:lnTo>
                <a:lnTo>
                  <a:pt x="2402" y="16758"/>
                </a:lnTo>
                <a:lnTo>
                  <a:pt x="0" y="27715"/>
                </a:lnTo>
                <a:lnTo>
                  <a:pt x="2019" y="38750"/>
                </a:lnTo>
                <a:lnTo>
                  <a:pt x="7899" y="47819"/>
                </a:lnTo>
                <a:lnTo>
                  <a:pt x="16758" y="54010"/>
                </a:lnTo>
                <a:lnTo>
                  <a:pt x="27716" y="56413"/>
                </a:lnTo>
                <a:lnTo>
                  <a:pt x="38751" y="54393"/>
                </a:lnTo>
                <a:lnTo>
                  <a:pt x="47819" y="48513"/>
                </a:lnTo>
                <a:lnTo>
                  <a:pt x="54010" y="39654"/>
                </a:lnTo>
                <a:lnTo>
                  <a:pt x="56412" y="28696"/>
                </a:lnTo>
                <a:lnTo>
                  <a:pt x="54393" y="17662"/>
                </a:lnTo>
                <a:lnTo>
                  <a:pt x="48513" y="8593"/>
                </a:lnTo>
                <a:lnTo>
                  <a:pt x="39655" y="2402"/>
                </a:lnTo>
                <a:lnTo>
                  <a:pt x="28697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17006000" y="8391185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3486" y="0"/>
                </a:moveTo>
                <a:lnTo>
                  <a:pt x="98795" y="6418"/>
                </a:lnTo>
                <a:lnTo>
                  <a:pt x="59733" y="25772"/>
                </a:lnTo>
                <a:lnTo>
                  <a:pt x="28668" y="55775"/>
                </a:lnTo>
                <a:lnTo>
                  <a:pt x="7967" y="94140"/>
                </a:lnTo>
                <a:lnTo>
                  <a:pt x="0" y="138580"/>
                </a:lnTo>
                <a:lnTo>
                  <a:pt x="6418" y="183271"/>
                </a:lnTo>
                <a:lnTo>
                  <a:pt x="25772" y="222332"/>
                </a:lnTo>
                <a:lnTo>
                  <a:pt x="55775" y="253397"/>
                </a:lnTo>
                <a:lnTo>
                  <a:pt x="94141" y="274098"/>
                </a:lnTo>
                <a:lnTo>
                  <a:pt x="138581" y="282065"/>
                </a:lnTo>
                <a:lnTo>
                  <a:pt x="183272" y="275647"/>
                </a:lnTo>
                <a:lnTo>
                  <a:pt x="222333" y="256293"/>
                </a:lnTo>
                <a:lnTo>
                  <a:pt x="253398" y="226290"/>
                </a:lnTo>
                <a:lnTo>
                  <a:pt x="274098" y="187925"/>
                </a:lnTo>
                <a:lnTo>
                  <a:pt x="282066" y="143484"/>
                </a:lnTo>
                <a:lnTo>
                  <a:pt x="275648" y="98794"/>
                </a:lnTo>
                <a:lnTo>
                  <a:pt x="256294" y="59732"/>
                </a:lnTo>
                <a:lnTo>
                  <a:pt x="226291" y="28667"/>
                </a:lnTo>
                <a:lnTo>
                  <a:pt x="187926" y="7967"/>
                </a:lnTo>
                <a:lnTo>
                  <a:pt x="143486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17469074" y="783294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696" y="0"/>
                </a:moveTo>
                <a:lnTo>
                  <a:pt x="17661" y="2019"/>
                </a:lnTo>
                <a:lnTo>
                  <a:pt x="8592" y="7899"/>
                </a:lnTo>
                <a:lnTo>
                  <a:pt x="2401" y="16758"/>
                </a:lnTo>
                <a:lnTo>
                  <a:pt x="0" y="27716"/>
                </a:lnTo>
                <a:lnTo>
                  <a:pt x="2019" y="38750"/>
                </a:lnTo>
                <a:lnTo>
                  <a:pt x="7898" y="47819"/>
                </a:lnTo>
                <a:lnTo>
                  <a:pt x="16757" y="54010"/>
                </a:lnTo>
                <a:lnTo>
                  <a:pt x="27715" y="56413"/>
                </a:lnTo>
                <a:lnTo>
                  <a:pt x="38750" y="54393"/>
                </a:lnTo>
                <a:lnTo>
                  <a:pt x="47819" y="48513"/>
                </a:lnTo>
                <a:lnTo>
                  <a:pt x="54010" y="39654"/>
                </a:lnTo>
                <a:lnTo>
                  <a:pt x="56412" y="28696"/>
                </a:lnTo>
                <a:lnTo>
                  <a:pt x="54392" y="17662"/>
                </a:lnTo>
                <a:lnTo>
                  <a:pt x="48513" y="8593"/>
                </a:lnTo>
                <a:lnTo>
                  <a:pt x="39654" y="2402"/>
                </a:lnTo>
                <a:lnTo>
                  <a:pt x="28696" y="0"/>
                </a:lnTo>
                <a:close/>
              </a:path>
            </a:pathLst>
          </a:custGeom>
          <a:solidFill>
            <a:srgbClr val="FFFFFF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3" name="object 53" descr=""/>
          <p:cNvGrpSpPr/>
          <p:nvPr/>
        </p:nvGrpSpPr>
        <p:grpSpPr>
          <a:xfrm>
            <a:off x="10838208" y="7445148"/>
            <a:ext cx="9265920" cy="3864610"/>
            <a:chOff x="10838208" y="7445148"/>
            <a:chExt cx="9265920" cy="3864610"/>
          </a:xfrm>
        </p:grpSpPr>
        <p:pic>
          <p:nvPicPr>
            <p:cNvPr id="54" name="object 5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378574" y="8086799"/>
              <a:ext cx="225652" cy="22565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38208" y="7445148"/>
              <a:ext cx="9265893" cy="386410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79349" y="7810618"/>
              <a:ext cx="112825" cy="112826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89621" y="7788295"/>
              <a:ext cx="169239" cy="16923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56306" y="7822387"/>
              <a:ext cx="112826" cy="112826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18828878" y="7518001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5">
                  <a:moveTo>
                    <a:pt x="28697" y="0"/>
                  </a:moveTo>
                  <a:lnTo>
                    <a:pt x="17662" y="2019"/>
                  </a:lnTo>
                  <a:lnTo>
                    <a:pt x="8593" y="7899"/>
                  </a:lnTo>
                  <a:lnTo>
                    <a:pt x="2402" y="16758"/>
                  </a:lnTo>
                  <a:lnTo>
                    <a:pt x="0" y="27716"/>
                  </a:lnTo>
                  <a:lnTo>
                    <a:pt x="2019" y="38750"/>
                  </a:lnTo>
                  <a:lnTo>
                    <a:pt x="7899" y="47819"/>
                  </a:lnTo>
                  <a:lnTo>
                    <a:pt x="16758" y="54010"/>
                  </a:lnTo>
                  <a:lnTo>
                    <a:pt x="27716" y="56413"/>
                  </a:lnTo>
                  <a:lnTo>
                    <a:pt x="38751" y="54393"/>
                  </a:lnTo>
                  <a:lnTo>
                    <a:pt x="47820" y="48513"/>
                  </a:lnTo>
                  <a:lnTo>
                    <a:pt x="54011" y="39654"/>
                  </a:lnTo>
                  <a:lnTo>
                    <a:pt x="56414" y="28696"/>
                  </a:lnTo>
                  <a:lnTo>
                    <a:pt x="54394" y="17662"/>
                  </a:lnTo>
                  <a:lnTo>
                    <a:pt x="48514" y="8593"/>
                  </a:lnTo>
                  <a:lnTo>
                    <a:pt x="39655" y="2402"/>
                  </a:lnTo>
                  <a:lnTo>
                    <a:pt x="28697" y="0"/>
                  </a:lnTo>
                  <a:close/>
                </a:path>
              </a:pathLst>
            </a:custGeom>
            <a:solidFill>
              <a:srgbClr val="FFFFFF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39034" y="7495676"/>
              <a:ext cx="112826" cy="112826"/>
            </a:xfrm>
            <a:prstGeom prst="rect">
              <a:avLst/>
            </a:prstGeom>
          </p:spPr>
        </p:pic>
      </p:grpSp>
      <p:sp>
        <p:nvSpPr>
          <p:cNvPr id="61" name="object 61" descr=""/>
          <p:cNvSpPr/>
          <p:nvPr/>
        </p:nvSpPr>
        <p:spPr>
          <a:xfrm>
            <a:off x="2151469" y="3138379"/>
            <a:ext cx="426084" cy="2537460"/>
          </a:xfrm>
          <a:custGeom>
            <a:avLst/>
            <a:gdLst/>
            <a:ahLst/>
            <a:cxnLst/>
            <a:rect l="l" t="t" r="r" b="b"/>
            <a:pathLst>
              <a:path w="426085" h="2537460">
                <a:moveTo>
                  <a:pt x="425526" y="0"/>
                </a:moveTo>
                <a:lnTo>
                  <a:pt x="20942" y="0"/>
                </a:lnTo>
                <a:lnTo>
                  <a:pt x="0" y="0"/>
                </a:lnTo>
                <a:lnTo>
                  <a:pt x="0" y="41910"/>
                </a:lnTo>
                <a:lnTo>
                  <a:pt x="0" y="2495550"/>
                </a:lnTo>
                <a:lnTo>
                  <a:pt x="0" y="2537460"/>
                </a:lnTo>
                <a:lnTo>
                  <a:pt x="20942" y="2537460"/>
                </a:lnTo>
                <a:lnTo>
                  <a:pt x="425526" y="2537460"/>
                </a:lnTo>
                <a:lnTo>
                  <a:pt x="425526" y="2515895"/>
                </a:lnTo>
                <a:lnTo>
                  <a:pt x="425526" y="2494965"/>
                </a:lnTo>
                <a:lnTo>
                  <a:pt x="41884" y="2494965"/>
                </a:lnTo>
                <a:lnTo>
                  <a:pt x="41884" y="41910"/>
                </a:lnTo>
                <a:lnTo>
                  <a:pt x="41884" y="41706"/>
                </a:lnTo>
                <a:lnTo>
                  <a:pt x="425526" y="41706"/>
                </a:lnTo>
                <a:lnTo>
                  <a:pt x="425526" y="20764"/>
                </a:lnTo>
                <a:lnTo>
                  <a:pt x="41884" y="20764"/>
                </a:lnTo>
                <a:lnTo>
                  <a:pt x="41884" y="20320"/>
                </a:lnTo>
                <a:lnTo>
                  <a:pt x="425526" y="20320"/>
                </a:lnTo>
                <a:lnTo>
                  <a:pt x="425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17991391" y="3137579"/>
            <a:ext cx="426084" cy="2537460"/>
          </a:xfrm>
          <a:custGeom>
            <a:avLst/>
            <a:gdLst/>
            <a:ahLst/>
            <a:cxnLst/>
            <a:rect l="l" t="t" r="r" b="b"/>
            <a:pathLst>
              <a:path w="426084" h="2537460">
                <a:moveTo>
                  <a:pt x="425526" y="0"/>
                </a:moveTo>
                <a:lnTo>
                  <a:pt x="404583" y="0"/>
                </a:lnTo>
                <a:lnTo>
                  <a:pt x="0" y="0"/>
                </a:lnTo>
                <a:lnTo>
                  <a:pt x="0" y="21564"/>
                </a:lnTo>
                <a:lnTo>
                  <a:pt x="0" y="42506"/>
                </a:lnTo>
                <a:lnTo>
                  <a:pt x="383641" y="42506"/>
                </a:lnTo>
                <a:lnTo>
                  <a:pt x="383641" y="2495550"/>
                </a:lnTo>
                <a:lnTo>
                  <a:pt x="383641" y="2495766"/>
                </a:lnTo>
                <a:lnTo>
                  <a:pt x="0" y="2495766"/>
                </a:lnTo>
                <a:lnTo>
                  <a:pt x="0" y="2516708"/>
                </a:lnTo>
                <a:lnTo>
                  <a:pt x="383641" y="2516708"/>
                </a:lnTo>
                <a:lnTo>
                  <a:pt x="383641" y="2517140"/>
                </a:lnTo>
                <a:lnTo>
                  <a:pt x="0" y="2517140"/>
                </a:lnTo>
                <a:lnTo>
                  <a:pt x="0" y="2537460"/>
                </a:lnTo>
                <a:lnTo>
                  <a:pt x="404583" y="2537460"/>
                </a:lnTo>
                <a:lnTo>
                  <a:pt x="425526" y="2537460"/>
                </a:lnTo>
                <a:lnTo>
                  <a:pt x="425526" y="2495550"/>
                </a:lnTo>
                <a:lnTo>
                  <a:pt x="425526" y="41910"/>
                </a:lnTo>
                <a:lnTo>
                  <a:pt x="425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3" name="object 6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01980" y="3505619"/>
            <a:ext cx="14924993" cy="1027151"/>
          </a:xfrm>
          <a:prstGeom prst="rect">
            <a:avLst/>
          </a:prstGeom>
        </p:spPr>
      </p:pic>
      <p:sp>
        <p:nvSpPr>
          <p:cNvPr id="64" name="object 64" descr=""/>
          <p:cNvSpPr/>
          <p:nvPr/>
        </p:nvSpPr>
        <p:spPr>
          <a:xfrm>
            <a:off x="16464546" y="4993683"/>
            <a:ext cx="1228090" cy="356870"/>
          </a:xfrm>
          <a:custGeom>
            <a:avLst/>
            <a:gdLst/>
            <a:ahLst/>
            <a:cxnLst/>
            <a:rect l="l" t="t" r="r" b="b"/>
            <a:pathLst>
              <a:path w="1228090" h="356870">
                <a:moveTo>
                  <a:pt x="176413" y="0"/>
                </a:moveTo>
                <a:lnTo>
                  <a:pt x="122635" y="0"/>
                </a:lnTo>
                <a:lnTo>
                  <a:pt x="0" y="350816"/>
                </a:lnTo>
                <a:lnTo>
                  <a:pt x="42720" y="350816"/>
                </a:lnTo>
                <a:lnTo>
                  <a:pt x="77902" y="247280"/>
                </a:lnTo>
                <a:lnTo>
                  <a:pt x="262855" y="247280"/>
                </a:lnTo>
                <a:lnTo>
                  <a:pt x="249854" y="210087"/>
                </a:lnTo>
                <a:lnTo>
                  <a:pt x="87955" y="210087"/>
                </a:lnTo>
                <a:lnTo>
                  <a:pt x="147262" y="39203"/>
                </a:lnTo>
                <a:lnTo>
                  <a:pt x="190117" y="39203"/>
                </a:lnTo>
                <a:lnTo>
                  <a:pt x="176413" y="0"/>
                </a:lnTo>
                <a:close/>
              </a:path>
              <a:path w="1228090" h="356870">
                <a:moveTo>
                  <a:pt x="262855" y="247280"/>
                </a:moveTo>
                <a:lnTo>
                  <a:pt x="219636" y="247280"/>
                </a:lnTo>
                <a:lnTo>
                  <a:pt x="254818" y="350816"/>
                </a:lnTo>
                <a:lnTo>
                  <a:pt x="299049" y="350816"/>
                </a:lnTo>
                <a:lnTo>
                  <a:pt x="262855" y="247280"/>
                </a:lnTo>
                <a:close/>
              </a:path>
              <a:path w="1228090" h="356870">
                <a:moveTo>
                  <a:pt x="190117" y="39203"/>
                </a:moveTo>
                <a:lnTo>
                  <a:pt x="149775" y="39203"/>
                </a:lnTo>
                <a:lnTo>
                  <a:pt x="209082" y="210087"/>
                </a:lnTo>
                <a:lnTo>
                  <a:pt x="249854" y="210087"/>
                </a:lnTo>
                <a:lnTo>
                  <a:pt x="190117" y="39203"/>
                </a:lnTo>
                <a:close/>
              </a:path>
              <a:path w="1228090" h="356870">
                <a:moveTo>
                  <a:pt x="390836" y="91473"/>
                </a:moveTo>
                <a:lnTo>
                  <a:pt x="350627" y="91473"/>
                </a:lnTo>
                <a:lnTo>
                  <a:pt x="350627" y="257835"/>
                </a:lnTo>
                <a:lnTo>
                  <a:pt x="356476" y="299551"/>
                </a:lnTo>
                <a:lnTo>
                  <a:pt x="387097" y="342429"/>
                </a:lnTo>
                <a:lnTo>
                  <a:pt x="438081" y="356847"/>
                </a:lnTo>
                <a:lnTo>
                  <a:pt x="445871" y="356596"/>
                </a:lnTo>
                <a:lnTo>
                  <a:pt x="486833" y="342272"/>
                </a:lnTo>
                <a:lnTo>
                  <a:pt x="500906" y="326691"/>
                </a:lnTo>
                <a:lnTo>
                  <a:pt x="504926" y="320660"/>
                </a:lnTo>
                <a:lnTo>
                  <a:pt x="450143" y="320660"/>
                </a:lnTo>
                <a:lnTo>
                  <a:pt x="424196" y="316294"/>
                </a:lnTo>
                <a:lnTo>
                  <a:pt x="405663" y="303194"/>
                </a:lnTo>
                <a:lnTo>
                  <a:pt x="394543" y="281363"/>
                </a:lnTo>
                <a:lnTo>
                  <a:pt x="390836" y="250798"/>
                </a:lnTo>
                <a:lnTo>
                  <a:pt x="390836" y="91473"/>
                </a:lnTo>
                <a:close/>
              </a:path>
              <a:path w="1228090" h="356870">
                <a:moveTo>
                  <a:pt x="553176" y="308597"/>
                </a:moveTo>
                <a:lnTo>
                  <a:pt x="512968" y="308597"/>
                </a:lnTo>
                <a:lnTo>
                  <a:pt x="512968" y="350816"/>
                </a:lnTo>
                <a:lnTo>
                  <a:pt x="553176" y="350816"/>
                </a:lnTo>
                <a:lnTo>
                  <a:pt x="553176" y="308597"/>
                </a:lnTo>
                <a:close/>
              </a:path>
              <a:path w="1228090" h="356870">
                <a:moveTo>
                  <a:pt x="553176" y="91473"/>
                </a:moveTo>
                <a:lnTo>
                  <a:pt x="512968" y="91473"/>
                </a:lnTo>
                <a:lnTo>
                  <a:pt x="512968" y="279614"/>
                </a:lnTo>
                <a:lnTo>
                  <a:pt x="511125" y="287153"/>
                </a:lnTo>
                <a:lnTo>
                  <a:pt x="507440" y="293519"/>
                </a:lnTo>
                <a:lnTo>
                  <a:pt x="504090" y="299551"/>
                </a:lnTo>
                <a:lnTo>
                  <a:pt x="499399" y="304577"/>
                </a:lnTo>
                <a:lnTo>
                  <a:pt x="493367" y="308597"/>
                </a:lnTo>
                <a:lnTo>
                  <a:pt x="487670" y="312618"/>
                </a:lnTo>
                <a:lnTo>
                  <a:pt x="480969" y="315634"/>
                </a:lnTo>
                <a:lnTo>
                  <a:pt x="473263" y="317644"/>
                </a:lnTo>
                <a:lnTo>
                  <a:pt x="465891" y="319655"/>
                </a:lnTo>
                <a:lnTo>
                  <a:pt x="458184" y="320660"/>
                </a:lnTo>
                <a:lnTo>
                  <a:pt x="504926" y="320660"/>
                </a:lnTo>
                <a:lnTo>
                  <a:pt x="508277" y="314629"/>
                </a:lnTo>
                <a:lnTo>
                  <a:pt x="510957" y="308597"/>
                </a:lnTo>
                <a:lnTo>
                  <a:pt x="553176" y="308597"/>
                </a:lnTo>
                <a:lnTo>
                  <a:pt x="553176" y="91473"/>
                </a:lnTo>
                <a:close/>
              </a:path>
              <a:path w="1228090" h="356870">
                <a:moveTo>
                  <a:pt x="693583" y="126655"/>
                </a:moveTo>
                <a:lnTo>
                  <a:pt x="653375" y="126655"/>
                </a:lnTo>
                <a:lnTo>
                  <a:pt x="653375" y="308095"/>
                </a:lnTo>
                <a:lnTo>
                  <a:pt x="670086" y="344314"/>
                </a:lnTo>
                <a:lnTo>
                  <a:pt x="696096" y="350816"/>
                </a:lnTo>
                <a:lnTo>
                  <a:pt x="746357" y="350816"/>
                </a:lnTo>
                <a:lnTo>
                  <a:pt x="746357" y="315634"/>
                </a:lnTo>
                <a:lnTo>
                  <a:pt x="693583" y="315634"/>
                </a:lnTo>
                <a:lnTo>
                  <a:pt x="693583" y="126655"/>
                </a:lnTo>
                <a:close/>
              </a:path>
              <a:path w="1228090" h="356870">
                <a:moveTo>
                  <a:pt x="750377" y="91473"/>
                </a:moveTo>
                <a:lnTo>
                  <a:pt x="610653" y="91473"/>
                </a:lnTo>
                <a:lnTo>
                  <a:pt x="610653" y="126655"/>
                </a:lnTo>
                <a:lnTo>
                  <a:pt x="750377" y="126655"/>
                </a:lnTo>
                <a:lnTo>
                  <a:pt x="750377" y="91473"/>
                </a:lnTo>
                <a:close/>
              </a:path>
              <a:path w="1228090" h="356870">
                <a:moveTo>
                  <a:pt x="693583" y="19601"/>
                </a:moveTo>
                <a:lnTo>
                  <a:pt x="657395" y="19601"/>
                </a:lnTo>
                <a:lnTo>
                  <a:pt x="657395" y="76563"/>
                </a:lnTo>
                <a:lnTo>
                  <a:pt x="655720" y="82761"/>
                </a:lnTo>
                <a:lnTo>
                  <a:pt x="649354" y="89798"/>
                </a:lnTo>
                <a:lnTo>
                  <a:pt x="643490" y="91473"/>
                </a:lnTo>
                <a:lnTo>
                  <a:pt x="693583" y="91473"/>
                </a:lnTo>
                <a:lnTo>
                  <a:pt x="693583" y="19601"/>
                </a:lnTo>
                <a:close/>
              </a:path>
              <a:path w="1228090" h="356870">
                <a:moveTo>
                  <a:pt x="911048" y="85442"/>
                </a:moveTo>
                <a:lnTo>
                  <a:pt x="863302" y="94991"/>
                </a:lnTo>
                <a:lnTo>
                  <a:pt x="826109" y="122635"/>
                </a:lnTo>
                <a:lnTo>
                  <a:pt x="802487" y="165356"/>
                </a:lnTo>
                <a:lnTo>
                  <a:pt x="794476" y="206161"/>
                </a:lnTo>
                <a:lnTo>
                  <a:pt x="793942" y="221145"/>
                </a:lnTo>
                <a:lnTo>
                  <a:pt x="794476" y="236348"/>
                </a:lnTo>
                <a:lnTo>
                  <a:pt x="802487" y="277436"/>
                </a:lnTo>
                <a:lnTo>
                  <a:pt x="826109" y="320157"/>
                </a:lnTo>
                <a:lnTo>
                  <a:pt x="863302" y="347298"/>
                </a:lnTo>
                <a:lnTo>
                  <a:pt x="911048" y="356847"/>
                </a:lnTo>
                <a:lnTo>
                  <a:pt x="923802" y="356250"/>
                </a:lnTo>
                <a:lnTo>
                  <a:pt x="968723" y="342021"/>
                </a:lnTo>
                <a:lnTo>
                  <a:pt x="994496" y="321163"/>
                </a:lnTo>
                <a:lnTo>
                  <a:pt x="911048" y="321163"/>
                </a:lnTo>
                <a:lnTo>
                  <a:pt x="895468" y="319906"/>
                </a:lnTo>
                <a:lnTo>
                  <a:pt x="857774" y="301058"/>
                </a:lnTo>
                <a:lnTo>
                  <a:pt x="838455" y="259028"/>
                </a:lnTo>
                <a:lnTo>
                  <a:pt x="837167" y="239741"/>
                </a:lnTo>
                <a:lnTo>
                  <a:pt x="837167" y="202548"/>
                </a:lnTo>
                <a:lnTo>
                  <a:pt x="848758" y="152602"/>
                </a:lnTo>
                <a:lnTo>
                  <a:pt x="881395" y="126153"/>
                </a:lnTo>
                <a:lnTo>
                  <a:pt x="911048" y="121127"/>
                </a:lnTo>
                <a:lnTo>
                  <a:pt x="994040" y="121127"/>
                </a:lnTo>
                <a:lnTo>
                  <a:pt x="987319" y="114122"/>
                </a:lnTo>
                <a:lnTo>
                  <a:pt x="947425" y="90814"/>
                </a:lnTo>
                <a:lnTo>
                  <a:pt x="923802" y="86039"/>
                </a:lnTo>
                <a:lnTo>
                  <a:pt x="911048" y="85442"/>
                </a:lnTo>
                <a:close/>
              </a:path>
              <a:path w="1228090" h="356870">
                <a:moveTo>
                  <a:pt x="994040" y="121127"/>
                </a:moveTo>
                <a:lnTo>
                  <a:pt x="911048" y="121127"/>
                </a:lnTo>
                <a:lnTo>
                  <a:pt x="926630" y="122383"/>
                </a:lnTo>
                <a:lnTo>
                  <a:pt x="940703" y="126153"/>
                </a:lnTo>
                <a:lnTo>
                  <a:pt x="973340" y="152602"/>
                </a:lnTo>
                <a:lnTo>
                  <a:pt x="984931" y="202548"/>
                </a:lnTo>
                <a:lnTo>
                  <a:pt x="984931" y="239741"/>
                </a:lnTo>
                <a:lnTo>
                  <a:pt x="973340" y="289687"/>
                </a:lnTo>
                <a:lnTo>
                  <a:pt x="940703" y="316136"/>
                </a:lnTo>
                <a:lnTo>
                  <a:pt x="911048" y="321163"/>
                </a:lnTo>
                <a:lnTo>
                  <a:pt x="994496" y="321163"/>
                </a:lnTo>
                <a:lnTo>
                  <a:pt x="1019611" y="277436"/>
                </a:lnTo>
                <a:lnTo>
                  <a:pt x="1027622" y="236348"/>
                </a:lnTo>
                <a:lnTo>
                  <a:pt x="1028156" y="221145"/>
                </a:lnTo>
                <a:lnTo>
                  <a:pt x="1027622" y="206161"/>
                </a:lnTo>
                <a:lnTo>
                  <a:pt x="1019611" y="165356"/>
                </a:lnTo>
                <a:lnTo>
                  <a:pt x="995486" y="122635"/>
                </a:lnTo>
                <a:lnTo>
                  <a:pt x="994040" y="121127"/>
                </a:lnTo>
                <a:close/>
              </a:path>
              <a:path w="1228090" h="356870">
                <a:moveTo>
                  <a:pt x="1134492" y="91473"/>
                </a:moveTo>
                <a:lnTo>
                  <a:pt x="1094282" y="91473"/>
                </a:lnTo>
                <a:lnTo>
                  <a:pt x="1094282" y="350816"/>
                </a:lnTo>
                <a:lnTo>
                  <a:pt x="1134492" y="350816"/>
                </a:lnTo>
                <a:lnTo>
                  <a:pt x="1134492" y="174905"/>
                </a:lnTo>
                <a:lnTo>
                  <a:pt x="1135622" y="166015"/>
                </a:lnTo>
                <a:lnTo>
                  <a:pt x="1139015" y="157942"/>
                </a:lnTo>
                <a:lnTo>
                  <a:pt x="1144669" y="150686"/>
                </a:lnTo>
                <a:lnTo>
                  <a:pt x="1152584" y="144246"/>
                </a:lnTo>
                <a:lnTo>
                  <a:pt x="1161889" y="139220"/>
                </a:lnTo>
                <a:lnTo>
                  <a:pt x="1134492" y="139220"/>
                </a:lnTo>
                <a:lnTo>
                  <a:pt x="1134492" y="91473"/>
                </a:lnTo>
                <a:close/>
              </a:path>
              <a:path w="1228090" h="356870">
                <a:moveTo>
                  <a:pt x="1227473" y="91473"/>
                </a:moveTo>
                <a:lnTo>
                  <a:pt x="1211892" y="91473"/>
                </a:lnTo>
                <a:lnTo>
                  <a:pt x="1196908" y="92384"/>
                </a:lnTo>
                <a:lnTo>
                  <a:pt x="1153779" y="113588"/>
                </a:lnTo>
                <a:lnTo>
                  <a:pt x="1137004" y="139220"/>
                </a:lnTo>
                <a:lnTo>
                  <a:pt x="1161889" y="139220"/>
                </a:lnTo>
                <a:lnTo>
                  <a:pt x="1162762" y="138749"/>
                </a:lnTo>
                <a:lnTo>
                  <a:pt x="1174699" y="134823"/>
                </a:lnTo>
                <a:lnTo>
                  <a:pt x="1188395" y="132467"/>
                </a:lnTo>
                <a:lnTo>
                  <a:pt x="1203850" y="131681"/>
                </a:lnTo>
                <a:lnTo>
                  <a:pt x="1227473" y="131681"/>
                </a:lnTo>
                <a:lnTo>
                  <a:pt x="1227473" y="91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5" name="object 6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553889" y="669509"/>
            <a:ext cx="143111" cy="143111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412686" y="669509"/>
            <a:ext cx="143111" cy="143111"/>
          </a:xfrm>
          <a:prstGeom prst="rect">
            <a:avLst/>
          </a:prstGeom>
        </p:spPr>
      </p:pic>
      <p:sp>
        <p:nvSpPr>
          <p:cNvPr id="67" name="object 67" descr=""/>
          <p:cNvSpPr/>
          <p:nvPr/>
        </p:nvSpPr>
        <p:spPr>
          <a:xfrm>
            <a:off x="17199925" y="597954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4">
                <a:moveTo>
                  <a:pt x="0" y="143112"/>
                </a:moveTo>
                <a:lnTo>
                  <a:pt x="7299" y="188333"/>
                </a:lnTo>
                <a:lnTo>
                  <a:pt x="27622" y="227616"/>
                </a:lnTo>
                <a:lnTo>
                  <a:pt x="58607" y="258601"/>
                </a:lnTo>
                <a:lnTo>
                  <a:pt x="97891" y="278924"/>
                </a:lnTo>
                <a:lnTo>
                  <a:pt x="143111" y="286224"/>
                </a:lnTo>
                <a:lnTo>
                  <a:pt x="188331" y="278924"/>
                </a:lnTo>
                <a:lnTo>
                  <a:pt x="227615" y="258601"/>
                </a:lnTo>
                <a:lnTo>
                  <a:pt x="258600" y="227616"/>
                </a:lnTo>
                <a:lnTo>
                  <a:pt x="278924" y="188333"/>
                </a:lnTo>
                <a:lnTo>
                  <a:pt x="286223" y="143112"/>
                </a:lnTo>
                <a:lnTo>
                  <a:pt x="278924" y="97892"/>
                </a:lnTo>
                <a:lnTo>
                  <a:pt x="258600" y="58608"/>
                </a:lnTo>
                <a:lnTo>
                  <a:pt x="227615" y="27623"/>
                </a:lnTo>
                <a:lnTo>
                  <a:pt x="188331" y="7299"/>
                </a:lnTo>
                <a:lnTo>
                  <a:pt x="143111" y="0"/>
                </a:lnTo>
                <a:lnTo>
                  <a:pt x="97891" y="7299"/>
                </a:lnTo>
                <a:lnTo>
                  <a:pt x="58607" y="27623"/>
                </a:lnTo>
                <a:lnTo>
                  <a:pt x="27622" y="58608"/>
                </a:lnTo>
                <a:lnTo>
                  <a:pt x="7299" y="97892"/>
                </a:lnTo>
                <a:lnTo>
                  <a:pt x="0" y="143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8" name="object 6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256584" y="669509"/>
            <a:ext cx="143112" cy="143111"/>
          </a:xfrm>
          <a:prstGeom prst="rect">
            <a:avLst/>
          </a:prstGeom>
        </p:spPr>
      </p:pic>
      <p:pic>
        <p:nvPicPr>
          <p:cNvPr id="69" name="object 6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171947" y="669509"/>
            <a:ext cx="143111" cy="1431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342814" y="0"/>
            <a:ext cx="3761104" cy="6528434"/>
          </a:xfrm>
          <a:custGeom>
            <a:avLst/>
            <a:gdLst/>
            <a:ahLst/>
            <a:cxnLst/>
            <a:rect l="l" t="t" r="r" b="b"/>
            <a:pathLst>
              <a:path w="3761104" h="6528434">
                <a:moveTo>
                  <a:pt x="3761052" y="0"/>
                </a:moveTo>
                <a:lnTo>
                  <a:pt x="0" y="0"/>
                </a:lnTo>
                <a:lnTo>
                  <a:pt x="0" y="6528009"/>
                </a:lnTo>
                <a:lnTo>
                  <a:pt x="3761052" y="6528009"/>
                </a:lnTo>
                <a:lnTo>
                  <a:pt x="3761052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602358" y="7213786"/>
            <a:ext cx="1788160" cy="378460"/>
          </a:xfrm>
          <a:custGeom>
            <a:avLst/>
            <a:gdLst/>
            <a:ahLst/>
            <a:cxnLst/>
            <a:rect l="l" t="t" r="r" b="b"/>
            <a:pathLst>
              <a:path w="1788160" h="378459">
                <a:moveTo>
                  <a:pt x="63327" y="21109"/>
                </a:moveTo>
                <a:lnTo>
                  <a:pt x="0" y="21109"/>
                </a:lnTo>
                <a:lnTo>
                  <a:pt x="0" y="371925"/>
                </a:lnTo>
                <a:lnTo>
                  <a:pt x="54281" y="371925"/>
                </a:lnTo>
                <a:lnTo>
                  <a:pt x="54281" y="103536"/>
                </a:lnTo>
                <a:lnTo>
                  <a:pt x="112015" y="103536"/>
                </a:lnTo>
                <a:lnTo>
                  <a:pt x="63327" y="21109"/>
                </a:lnTo>
                <a:close/>
              </a:path>
              <a:path w="1788160" h="378459">
                <a:moveTo>
                  <a:pt x="112015" y="103536"/>
                </a:moveTo>
                <a:lnTo>
                  <a:pt x="55788" y="103536"/>
                </a:lnTo>
                <a:lnTo>
                  <a:pt x="94489" y="177921"/>
                </a:lnTo>
                <a:lnTo>
                  <a:pt x="209082" y="371925"/>
                </a:lnTo>
                <a:lnTo>
                  <a:pt x="272410" y="371925"/>
                </a:lnTo>
                <a:lnTo>
                  <a:pt x="272410" y="289499"/>
                </a:lnTo>
                <a:lnTo>
                  <a:pt x="216621" y="289499"/>
                </a:lnTo>
                <a:lnTo>
                  <a:pt x="177921" y="215113"/>
                </a:lnTo>
                <a:lnTo>
                  <a:pt x="112015" y="103536"/>
                </a:lnTo>
                <a:close/>
              </a:path>
              <a:path w="1788160" h="378459">
                <a:moveTo>
                  <a:pt x="272410" y="21109"/>
                </a:moveTo>
                <a:lnTo>
                  <a:pt x="218129" y="21109"/>
                </a:lnTo>
                <a:lnTo>
                  <a:pt x="218129" y="289499"/>
                </a:lnTo>
                <a:lnTo>
                  <a:pt x="272410" y="289499"/>
                </a:lnTo>
                <a:lnTo>
                  <a:pt x="272410" y="21109"/>
                </a:lnTo>
                <a:close/>
              </a:path>
              <a:path w="1788160" h="378459">
                <a:moveTo>
                  <a:pt x="457301" y="104541"/>
                </a:moveTo>
                <a:lnTo>
                  <a:pt x="419135" y="109912"/>
                </a:lnTo>
                <a:lnTo>
                  <a:pt x="378047" y="133221"/>
                </a:lnTo>
                <a:lnTo>
                  <a:pt x="350435" y="172643"/>
                </a:lnTo>
                <a:lnTo>
                  <a:pt x="339315" y="211595"/>
                </a:lnTo>
                <a:lnTo>
                  <a:pt x="337179" y="241249"/>
                </a:lnTo>
                <a:lnTo>
                  <a:pt x="337713" y="256484"/>
                </a:lnTo>
                <a:lnTo>
                  <a:pt x="345723" y="298043"/>
                </a:lnTo>
                <a:lnTo>
                  <a:pt x="369848" y="341267"/>
                </a:lnTo>
                <a:lnTo>
                  <a:pt x="407543" y="368407"/>
                </a:lnTo>
                <a:lnTo>
                  <a:pt x="457301" y="377957"/>
                </a:lnTo>
                <a:lnTo>
                  <a:pt x="470557" y="377360"/>
                </a:lnTo>
                <a:lnTo>
                  <a:pt x="517425" y="363130"/>
                </a:lnTo>
                <a:lnTo>
                  <a:pt x="551374" y="332722"/>
                </a:lnTo>
                <a:lnTo>
                  <a:pt x="457301" y="332722"/>
                </a:lnTo>
                <a:lnTo>
                  <a:pt x="445494" y="331780"/>
                </a:lnTo>
                <a:lnTo>
                  <a:pt x="444390" y="331780"/>
                </a:lnTo>
                <a:lnTo>
                  <a:pt x="431920" y="328450"/>
                </a:lnTo>
                <a:lnTo>
                  <a:pt x="399250" y="293771"/>
                </a:lnTo>
                <a:lnTo>
                  <a:pt x="394978" y="263363"/>
                </a:lnTo>
                <a:lnTo>
                  <a:pt x="394978" y="219134"/>
                </a:lnTo>
                <a:lnTo>
                  <a:pt x="404591" y="177010"/>
                </a:lnTo>
                <a:lnTo>
                  <a:pt x="443919" y="150874"/>
                </a:lnTo>
                <a:lnTo>
                  <a:pt x="457301" y="149775"/>
                </a:lnTo>
                <a:lnTo>
                  <a:pt x="551111" y="149775"/>
                </a:lnTo>
                <a:lnTo>
                  <a:pt x="544754" y="141733"/>
                </a:lnTo>
                <a:lnTo>
                  <a:pt x="506556" y="114090"/>
                </a:lnTo>
                <a:lnTo>
                  <a:pt x="470557" y="105138"/>
                </a:lnTo>
                <a:lnTo>
                  <a:pt x="457301" y="104541"/>
                </a:lnTo>
                <a:close/>
              </a:path>
              <a:path w="1788160" h="378459">
                <a:moveTo>
                  <a:pt x="551111" y="149775"/>
                </a:moveTo>
                <a:lnTo>
                  <a:pt x="457301" y="149775"/>
                </a:lnTo>
                <a:lnTo>
                  <a:pt x="470683" y="150874"/>
                </a:lnTo>
                <a:lnTo>
                  <a:pt x="482682" y="154173"/>
                </a:lnTo>
                <a:lnTo>
                  <a:pt x="515352" y="188852"/>
                </a:lnTo>
                <a:lnTo>
                  <a:pt x="519624" y="219134"/>
                </a:lnTo>
                <a:lnTo>
                  <a:pt x="519624" y="263363"/>
                </a:lnTo>
                <a:lnTo>
                  <a:pt x="510011" y="305770"/>
                </a:lnTo>
                <a:lnTo>
                  <a:pt x="470212" y="331780"/>
                </a:lnTo>
                <a:lnTo>
                  <a:pt x="469108" y="331780"/>
                </a:lnTo>
                <a:lnTo>
                  <a:pt x="457301" y="332722"/>
                </a:lnTo>
                <a:lnTo>
                  <a:pt x="551374" y="332722"/>
                </a:lnTo>
                <a:lnTo>
                  <a:pt x="552104" y="331780"/>
                </a:lnTo>
                <a:lnTo>
                  <a:pt x="572617" y="284881"/>
                </a:lnTo>
                <a:lnTo>
                  <a:pt x="577423" y="241249"/>
                </a:lnTo>
                <a:lnTo>
                  <a:pt x="576889" y="226045"/>
                </a:lnTo>
                <a:lnTo>
                  <a:pt x="568879" y="184957"/>
                </a:lnTo>
                <a:lnTo>
                  <a:pt x="552104" y="151032"/>
                </a:lnTo>
                <a:lnTo>
                  <a:pt x="551111" y="149775"/>
                </a:lnTo>
                <a:close/>
              </a:path>
              <a:path w="1788160" h="378459">
                <a:moveTo>
                  <a:pt x="693249" y="110572"/>
                </a:moveTo>
                <a:lnTo>
                  <a:pt x="638466" y="110572"/>
                </a:lnTo>
                <a:lnTo>
                  <a:pt x="638466" y="371925"/>
                </a:lnTo>
                <a:lnTo>
                  <a:pt x="693249" y="371925"/>
                </a:lnTo>
                <a:lnTo>
                  <a:pt x="693249" y="189146"/>
                </a:lnTo>
                <a:lnTo>
                  <a:pt x="694644" y="183104"/>
                </a:lnTo>
                <a:lnTo>
                  <a:pt x="726924" y="154801"/>
                </a:lnTo>
                <a:lnTo>
                  <a:pt x="730274" y="153796"/>
                </a:lnTo>
                <a:lnTo>
                  <a:pt x="693249" y="153796"/>
                </a:lnTo>
                <a:lnTo>
                  <a:pt x="693249" y="110572"/>
                </a:lnTo>
                <a:close/>
              </a:path>
              <a:path w="1788160" h="378459">
                <a:moveTo>
                  <a:pt x="840427" y="151785"/>
                </a:moveTo>
                <a:lnTo>
                  <a:pt x="747028" y="151785"/>
                </a:lnTo>
                <a:lnTo>
                  <a:pt x="768435" y="155681"/>
                </a:lnTo>
                <a:lnTo>
                  <a:pt x="768041" y="155681"/>
                </a:lnTo>
                <a:lnTo>
                  <a:pt x="782838" y="166989"/>
                </a:lnTo>
                <a:lnTo>
                  <a:pt x="791791" y="185994"/>
                </a:lnTo>
                <a:lnTo>
                  <a:pt x="794775" y="212600"/>
                </a:lnTo>
                <a:lnTo>
                  <a:pt x="794775" y="371925"/>
                </a:lnTo>
                <a:lnTo>
                  <a:pt x="849559" y="371925"/>
                </a:lnTo>
                <a:lnTo>
                  <a:pt x="849559" y="189146"/>
                </a:lnTo>
                <a:lnTo>
                  <a:pt x="850953" y="183104"/>
                </a:lnTo>
                <a:lnTo>
                  <a:pt x="851066" y="182612"/>
                </a:lnTo>
                <a:lnTo>
                  <a:pt x="873516" y="157817"/>
                </a:lnTo>
                <a:lnTo>
                  <a:pt x="843025" y="157817"/>
                </a:lnTo>
                <a:lnTo>
                  <a:pt x="840427" y="151785"/>
                </a:lnTo>
                <a:close/>
              </a:path>
              <a:path w="1788160" h="378459">
                <a:moveTo>
                  <a:pt x="996102" y="151785"/>
                </a:moveTo>
                <a:lnTo>
                  <a:pt x="902835" y="151785"/>
                </a:lnTo>
                <a:lnTo>
                  <a:pt x="914929" y="152791"/>
                </a:lnTo>
                <a:lnTo>
                  <a:pt x="914659" y="152791"/>
                </a:lnTo>
                <a:lnTo>
                  <a:pt x="948118" y="185994"/>
                </a:lnTo>
                <a:lnTo>
                  <a:pt x="951084" y="212600"/>
                </a:lnTo>
                <a:lnTo>
                  <a:pt x="951084" y="371925"/>
                </a:lnTo>
                <a:lnTo>
                  <a:pt x="1005868" y="371925"/>
                </a:lnTo>
                <a:lnTo>
                  <a:pt x="1005868" y="206067"/>
                </a:lnTo>
                <a:lnTo>
                  <a:pt x="1004517" y="183104"/>
                </a:lnTo>
                <a:lnTo>
                  <a:pt x="1000465" y="162968"/>
                </a:lnTo>
                <a:lnTo>
                  <a:pt x="996102" y="151785"/>
                </a:lnTo>
                <a:close/>
              </a:path>
              <a:path w="1788160" h="378459">
                <a:moveTo>
                  <a:pt x="923441" y="104541"/>
                </a:moveTo>
                <a:lnTo>
                  <a:pt x="907844" y="105546"/>
                </a:lnTo>
                <a:lnTo>
                  <a:pt x="908185" y="105546"/>
                </a:lnTo>
                <a:lnTo>
                  <a:pt x="894080" y="108562"/>
                </a:lnTo>
                <a:lnTo>
                  <a:pt x="894352" y="108562"/>
                </a:lnTo>
                <a:lnTo>
                  <a:pt x="882448" y="113305"/>
                </a:lnTo>
                <a:lnTo>
                  <a:pt x="871673" y="120121"/>
                </a:lnTo>
                <a:lnTo>
                  <a:pt x="862438" y="128320"/>
                </a:lnTo>
                <a:lnTo>
                  <a:pt x="854836" y="137336"/>
                </a:lnTo>
                <a:lnTo>
                  <a:pt x="848868" y="147168"/>
                </a:lnTo>
                <a:lnTo>
                  <a:pt x="844533" y="157817"/>
                </a:lnTo>
                <a:lnTo>
                  <a:pt x="873516" y="157817"/>
                </a:lnTo>
                <a:lnTo>
                  <a:pt x="876364" y="156476"/>
                </a:lnTo>
                <a:lnTo>
                  <a:pt x="882730" y="154801"/>
                </a:lnTo>
                <a:lnTo>
                  <a:pt x="889097" y="152791"/>
                </a:lnTo>
                <a:lnTo>
                  <a:pt x="895798" y="151785"/>
                </a:lnTo>
                <a:lnTo>
                  <a:pt x="996102" y="151785"/>
                </a:lnTo>
                <a:lnTo>
                  <a:pt x="993711" y="145660"/>
                </a:lnTo>
                <a:lnTo>
                  <a:pt x="984256" y="131179"/>
                </a:lnTo>
                <a:lnTo>
                  <a:pt x="972351" y="119525"/>
                </a:lnTo>
                <a:lnTo>
                  <a:pt x="958247" y="111200"/>
                </a:lnTo>
                <a:lnTo>
                  <a:pt x="941943" y="106206"/>
                </a:lnTo>
                <a:lnTo>
                  <a:pt x="923441" y="104541"/>
                </a:lnTo>
                <a:close/>
              </a:path>
              <a:path w="1788160" h="378459">
                <a:moveTo>
                  <a:pt x="765624" y="104541"/>
                </a:moveTo>
                <a:lnTo>
                  <a:pt x="725081" y="114425"/>
                </a:lnTo>
                <a:lnTo>
                  <a:pt x="719385" y="119116"/>
                </a:lnTo>
                <a:lnTo>
                  <a:pt x="714024" y="123472"/>
                </a:lnTo>
                <a:lnTo>
                  <a:pt x="695762" y="153796"/>
                </a:lnTo>
                <a:lnTo>
                  <a:pt x="730274" y="153796"/>
                </a:lnTo>
                <a:lnTo>
                  <a:pt x="733625" y="152791"/>
                </a:lnTo>
                <a:lnTo>
                  <a:pt x="740326" y="151785"/>
                </a:lnTo>
                <a:lnTo>
                  <a:pt x="840427" y="151785"/>
                </a:lnTo>
                <a:lnTo>
                  <a:pt x="837559" y="145126"/>
                </a:lnTo>
                <a:lnTo>
                  <a:pt x="802188" y="111891"/>
                </a:lnTo>
                <a:lnTo>
                  <a:pt x="778566" y="105358"/>
                </a:lnTo>
                <a:lnTo>
                  <a:pt x="765624" y="104541"/>
                </a:lnTo>
                <a:close/>
              </a:path>
              <a:path w="1788160" h="378459">
                <a:moveTo>
                  <a:pt x="1177564" y="328702"/>
                </a:moveTo>
                <a:lnTo>
                  <a:pt x="1138975" y="328702"/>
                </a:lnTo>
                <a:lnTo>
                  <a:pt x="1143907" y="339633"/>
                </a:lnTo>
                <a:lnTo>
                  <a:pt x="1176828" y="370606"/>
                </a:lnTo>
                <a:lnTo>
                  <a:pt x="1212355" y="377957"/>
                </a:lnTo>
                <a:lnTo>
                  <a:pt x="1235820" y="375726"/>
                </a:lnTo>
                <a:lnTo>
                  <a:pt x="1256459" y="369035"/>
                </a:lnTo>
                <a:lnTo>
                  <a:pt x="1274270" y="357884"/>
                </a:lnTo>
                <a:lnTo>
                  <a:pt x="1289253" y="342272"/>
                </a:lnTo>
                <a:lnTo>
                  <a:pt x="1296157" y="330712"/>
                </a:lnTo>
                <a:lnTo>
                  <a:pt x="1195769" y="330712"/>
                </a:lnTo>
                <a:lnTo>
                  <a:pt x="1183707" y="329958"/>
                </a:lnTo>
                <a:lnTo>
                  <a:pt x="1177564" y="328702"/>
                </a:lnTo>
                <a:close/>
              </a:path>
              <a:path w="1788160" h="378459">
                <a:moveTo>
                  <a:pt x="1136462" y="0"/>
                </a:moveTo>
                <a:lnTo>
                  <a:pt x="1081679" y="0"/>
                </a:lnTo>
                <a:lnTo>
                  <a:pt x="1081679" y="371925"/>
                </a:lnTo>
                <a:lnTo>
                  <a:pt x="1136462" y="371925"/>
                </a:lnTo>
                <a:lnTo>
                  <a:pt x="1136462" y="328702"/>
                </a:lnTo>
                <a:lnTo>
                  <a:pt x="1177564" y="328702"/>
                </a:lnTo>
                <a:lnTo>
                  <a:pt x="1140734" y="304200"/>
                </a:lnTo>
                <a:lnTo>
                  <a:pt x="1136462" y="285980"/>
                </a:lnTo>
                <a:lnTo>
                  <a:pt x="1136462" y="196517"/>
                </a:lnTo>
                <a:lnTo>
                  <a:pt x="1162598" y="158853"/>
                </a:lnTo>
                <a:lnTo>
                  <a:pt x="1177957" y="153796"/>
                </a:lnTo>
                <a:lnTo>
                  <a:pt x="1136462" y="153796"/>
                </a:lnTo>
                <a:lnTo>
                  <a:pt x="1136462" y="0"/>
                </a:lnTo>
                <a:close/>
              </a:path>
              <a:path w="1788160" h="378459">
                <a:moveTo>
                  <a:pt x="1295930" y="151785"/>
                </a:moveTo>
                <a:lnTo>
                  <a:pt x="1195769" y="151785"/>
                </a:lnTo>
                <a:lnTo>
                  <a:pt x="1209371" y="152948"/>
                </a:lnTo>
                <a:lnTo>
                  <a:pt x="1221528" y="156435"/>
                </a:lnTo>
                <a:lnTo>
                  <a:pt x="1254323" y="191491"/>
                </a:lnTo>
                <a:lnTo>
                  <a:pt x="1258595" y="218632"/>
                </a:lnTo>
                <a:lnTo>
                  <a:pt x="1258595" y="263866"/>
                </a:lnTo>
                <a:lnTo>
                  <a:pt x="1248982" y="302598"/>
                </a:lnTo>
                <a:lnTo>
                  <a:pt x="1209371" y="329581"/>
                </a:lnTo>
                <a:lnTo>
                  <a:pt x="1195769" y="330712"/>
                </a:lnTo>
                <a:lnTo>
                  <a:pt x="1296157" y="330712"/>
                </a:lnTo>
                <a:lnTo>
                  <a:pt x="1301127" y="322388"/>
                </a:lnTo>
                <a:lnTo>
                  <a:pt x="1309609" y="298922"/>
                </a:lnTo>
                <a:lnTo>
                  <a:pt x="1314698" y="271876"/>
                </a:lnTo>
                <a:lnTo>
                  <a:pt x="1316394" y="241249"/>
                </a:lnTo>
                <a:lnTo>
                  <a:pt x="1314698" y="210653"/>
                </a:lnTo>
                <a:lnTo>
                  <a:pt x="1309609" y="183701"/>
                </a:lnTo>
                <a:lnTo>
                  <a:pt x="1301127" y="160393"/>
                </a:lnTo>
                <a:lnTo>
                  <a:pt x="1295930" y="151785"/>
                </a:lnTo>
                <a:close/>
              </a:path>
              <a:path w="1788160" h="378459">
                <a:moveTo>
                  <a:pt x="1212355" y="104541"/>
                </a:moveTo>
                <a:lnTo>
                  <a:pt x="1166618" y="117608"/>
                </a:lnTo>
                <a:lnTo>
                  <a:pt x="1138975" y="153796"/>
                </a:lnTo>
                <a:lnTo>
                  <a:pt x="1177957" y="153796"/>
                </a:lnTo>
                <a:lnTo>
                  <a:pt x="1183707" y="152571"/>
                </a:lnTo>
                <a:lnTo>
                  <a:pt x="1195769" y="151785"/>
                </a:lnTo>
                <a:lnTo>
                  <a:pt x="1295930" y="151785"/>
                </a:lnTo>
                <a:lnTo>
                  <a:pt x="1289253" y="140728"/>
                </a:lnTo>
                <a:lnTo>
                  <a:pt x="1274270" y="124896"/>
                </a:lnTo>
                <a:lnTo>
                  <a:pt x="1256459" y="113588"/>
                </a:lnTo>
                <a:lnTo>
                  <a:pt x="1235820" y="106803"/>
                </a:lnTo>
                <a:lnTo>
                  <a:pt x="1212355" y="104541"/>
                </a:lnTo>
                <a:close/>
              </a:path>
              <a:path w="1788160" h="378459">
                <a:moveTo>
                  <a:pt x="1433901" y="110572"/>
                </a:moveTo>
                <a:lnTo>
                  <a:pt x="1379117" y="110572"/>
                </a:lnTo>
                <a:lnTo>
                  <a:pt x="1379117" y="371925"/>
                </a:lnTo>
                <a:lnTo>
                  <a:pt x="1433901" y="371925"/>
                </a:lnTo>
                <a:lnTo>
                  <a:pt x="1433901" y="205061"/>
                </a:lnTo>
                <a:lnTo>
                  <a:pt x="1434969" y="195386"/>
                </a:lnTo>
                <a:lnTo>
                  <a:pt x="1472350" y="165984"/>
                </a:lnTo>
                <a:lnTo>
                  <a:pt x="1501250" y="163345"/>
                </a:lnTo>
                <a:lnTo>
                  <a:pt x="1522862" y="163345"/>
                </a:lnTo>
                <a:lnTo>
                  <a:pt x="1522862" y="160832"/>
                </a:lnTo>
                <a:lnTo>
                  <a:pt x="1433901" y="160832"/>
                </a:lnTo>
                <a:lnTo>
                  <a:pt x="1433901" y="110572"/>
                </a:lnTo>
                <a:close/>
              </a:path>
              <a:path w="1788160" h="378459">
                <a:moveTo>
                  <a:pt x="1522862" y="110572"/>
                </a:moveTo>
                <a:lnTo>
                  <a:pt x="1508286" y="110572"/>
                </a:lnTo>
                <a:lnTo>
                  <a:pt x="1493554" y="111514"/>
                </a:lnTo>
                <a:lnTo>
                  <a:pt x="1451492" y="133503"/>
                </a:lnTo>
                <a:lnTo>
                  <a:pt x="1436414" y="160832"/>
                </a:lnTo>
                <a:lnTo>
                  <a:pt x="1522862" y="160832"/>
                </a:lnTo>
                <a:lnTo>
                  <a:pt x="1522862" y="110572"/>
                </a:lnTo>
                <a:close/>
              </a:path>
              <a:path w="1788160" h="378459">
                <a:moveTo>
                  <a:pt x="1671596" y="104541"/>
                </a:moveTo>
                <a:lnTo>
                  <a:pt x="1657180" y="105169"/>
                </a:lnTo>
                <a:lnTo>
                  <a:pt x="1657674" y="105169"/>
                </a:lnTo>
                <a:lnTo>
                  <a:pt x="1644050" y="107054"/>
                </a:lnTo>
                <a:lnTo>
                  <a:pt x="1644445" y="107054"/>
                </a:lnTo>
                <a:lnTo>
                  <a:pt x="1632771" y="109912"/>
                </a:lnTo>
                <a:lnTo>
                  <a:pt x="1621336" y="114090"/>
                </a:lnTo>
                <a:lnTo>
                  <a:pt x="1583641" y="141733"/>
                </a:lnTo>
                <a:lnTo>
                  <a:pt x="1559516" y="184957"/>
                </a:lnTo>
                <a:lnTo>
                  <a:pt x="1551977" y="226045"/>
                </a:lnTo>
                <a:lnTo>
                  <a:pt x="1551474" y="241249"/>
                </a:lnTo>
                <a:lnTo>
                  <a:pt x="1551939" y="255322"/>
                </a:lnTo>
                <a:lnTo>
                  <a:pt x="1559516" y="298043"/>
                </a:lnTo>
                <a:lnTo>
                  <a:pt x="1583641" y="341267"/>
                </a:lnTo>
                <a:lnTo>
                  <a:pt x="1621336" y="368407"/>
                </a:lnTo>
                <a:lnTo>
                  <a:pt x="1671596" y="377957"/>
                </a:lnTo>
                <a:lnTo>
                  <a:pt x="1689376" y="377077"/>
                </a:lnTo>
                <a:lnTo>
                  <a:pt x="1735930" y="363884"/>
                </a:lnTo>
                <a:lnTo>
                  <a:pt x="1770044" y="336649"/>
                </a:lnTo>
                <a:lnTo>
                  <a:pt x="1772819" y="332722"/>
                </a:lnTo>
                <a:lnTo>
                  <a:pt x="1677125" y="332722"/>
                </a:lnTo>
                <a:lnTo>
                  <a:pt x="1661482" y="331529"/>
                </a:lnTo>
                <a:lnTo>
                  <a:pt x="1625860" y="313623"/>
                </a:lnTo>
                <a:lnTo>
                  <a:pt x="1609368" y="278284"/>
                </a:lnTo>
                <a:lnTo>
                  <a:pt x="1608269" y="263866"/>
                </a:lnTo>
                <a:lnTo>
                  <a:pt x="1608269" y="255322"/>
                </a:lnTo>
                <a:lnTo>
                  <a:pt x="1787698" y="255322"/>
                </a:lnTo>
                <a:lnTo>
                  <a:pt x="1787698" y="234715"/>
                </a:lnTo>
                <a:lnTo>
                  <a:pt x="1787226" y="221364"/>
                </a:lnTo>
                <a:lnTo>
                  <a:pt x="1786982" y="219134"/>
                </a:lnTo>
                <a:lnTo>
                  <a:pt x="1608269" y="219134"/>
                </a:lnTo>
                <a:lnTo>
                  <a:pt x="1608326" y="214108"/>
                </a:lnTo>
                <a:lnTo>
                  <a:pt x="1608423" y="211595"/>
                </a:lnTo>
                <a:lnTo>
                  <a:pt x="1608543" y="208454"/>
                </a:lnTo>
                <a:lnTo>
                  <a:pt x="1608551" y="208234"/>
                </a:lnTo>
                <a:lnTo>
                  <a:pt x="1625357" y="166361"/>
                </a:lnTo>
                <a:lnTo>
                  <a:pt x="1664686" y="147576"/>
                </a:lnTo>
                <a:lnTo>
                  <a:pt x="1671596" y="147262"/>
                </a:lnTo>
                <a:lnTo>
                  <a:pt x="1761908" y="147262"/>
                </a:lnTo>
                <a:lnTo>
                  <a:pt x="1758547" y="142739"/>
                </a:lnTo>
                <a:lnTo>
                  <a:pt x="1721857" y="114593"/>
                </a:lnTo>
                <a:lnTo>
                  <a:pt x="1685481" y="105169"/>
                </a:lnTo>
                <a:lnTo>
                  <a:pt x="1671596" y="104541"/>
                </a:lnTo>
                <a:close/>
              </a:path>
              <a:path w="1788160" h="378459">
                <a:moveTo>
                  <a:pt x="1745982" y="293519"/>
                </a:moveTo>
                <a:lnTo>
                  <a:pt x="1717836" y="322168"/>
                </a:lnTo>
                <a:lnTo>
                  <a:pt x="1677125" y="332722"/>
                </a:lnTo>
                <a:lnTo>
                  <a:pt x="1772819" y="332722"/>
                </a:lnTo>
                <a:lnTo>
                  <a:pt x="1778148" y="325183"/>
                </a:lnTo>
                <a:lnTo>
                  <a:pt x="1745982" y="293519"/>
                </a:lnTo>
                <a:close/>
              </a:path>
              <a:path w="1788160" h="378459">
                <a:moveTo>
                  <a:pt x="1761908" y="147262"/>
                </a:moveTo>
                <a:lnTo>
                  <a:pt x="1671596" y="147262"/>
                </a:lnTo>
                <a:lnTo>
                  <a:pt x="1685486" y="148519"/>
                </a:lnTo>
                <a:lnTo>
                  <a:pt x="1684752" y="148519"/>
                </a:lnTo>
                <a:lnTo>
                  <a:pt x="1721134" y="175659"/>
                </a:lnTo>
                <a:lnTo>
                  <a:pt x="1729898" y="214108"/>
                </a:lnTo>
                <a:lnTo>
                  <a:pt x="1729898" y="219134"/>
                </a:lnTo>
                <a:lnTo>
                  <a:pt x="1786982" y="219134"/>
                </a:lnTo>
                <a:lnTo>
                  <a:pt x="1776213" y="172643"/>
                </a:lnTo>
                <a:lnTo>
                  <a:pt x="1765363" y="151911"/>
                </a:lnTo>
                <a:lnTo>
                  <a:pt x="1761908" y="147262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333051" y="7152861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4" h="488950">
                <a:moveTo>
                  <a:pt x="121958" y="0"/>
                </a:moveTo>
                <a:lnTo>
                  <a:pt x="7848" y="0"/>
                </a:lnTo>
                <a:lnTo>
                  <a:pt x="0" y="0"/>
                </a:lnTo>
                <a:lnTo>
                  <a:pt x="0" y="15240"/>
                </a:lnTo>
                <a:lnTo>
                  <a:pt x="0" y="472440"/>
                </a:lnTo>
                <a:lnTo>
                  <a:pt x="0" y="488950"/>
                </a:lnTo>
                <a:lnTo>
                  <a:pt x="7848" y="488950"/>
                </a:lnTo>
                <a:lnTo>
                  <a:pt x="121958" y="488950"/>
                </a:lnTo>
                <a:lnTo>
                  <a:pt x="121958" y="481330"/>
                </a:lnTo>
                <a:lnTo>
                  <a:pt x="15697" y="481330"/>
                </a:lnTo>
                <a:lnTo>
                  <a:pt x="15697" y="480872"/>
                </a:lnTo>
                <a:lnTo>
                  <a:pt x="121958" y="480872"/>
                </a:lnTo>
                <a:lnTo>
                  <a:pt x="121958" y="473011"/>
                </a:lnTo>
                <a:lnTo>
                  <a:pt x="15697" y="473011"/>
                </a:lnTo>
                <a:lnTo>
                  <a:pt x="15697" y="472440"/>
                </a:lnTo>
                <a:lnTo>
                  <a:pt x="15697" y="15748"/>
                </a:lnTo>
                <a:lnTo>
                  <a:pt x="121958" y="15748"/>
                </a:lnTo>
                <a:lnTo>
                  <a:pt x="121958" y="7899"/>
                </a:lnTo>
                <a:lnTo>
                  <a:pt x="15697" y="7899"/>
                </a:lnTo>
                <a:lnTo>
                  <a:pt x="15697" y="7620"/>
                </a:lnTo>
                <a:lnTo>
                  <a:pt x="121958" y="7620"/>
                </a:lnTo>
                <a:lnTo>
                  <a:pt x="121958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487111" y="7152671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4" h="488950">
                <a:moveTo>
                  <a:pt x="121958" y="0"/>
                </a:moveTo>
                <a:lnTo>
                  <a:pt x="114109" y="0"/>
                </a:lnTo>
                <a:lnTo>
                  <a:pt x="0" y="0"/>
                </a:lnTo>
                <a:lnTo>
                  <a:pt x="0" y="7620"/>
                </a:lnTo>
                <a:lnTo>
                  <a:pt x="106248" y="7620"/>
                </a:lnTo>
                <a:lnTo>
                  <a:pt x="106248" y="8089"/>
                </a:lnTo>
                <a:lnTo>
                  <a:pt x="0" y="8089"/>
                </a:lnTo>
                <a:lnTo>
                  <a:pt x="0" y="15938"/>
                </a:lnTo>
                <a:lnTo>
                  <a:pt x="106248" y="15938"/>
                </a:lnTo>
                <a:lnTo>
                  <a:pt x="106248" y="16510"/>
                </a:lnTo>
                <a:lnTo>
                  <a:pt x="106248" y="473202"/>
                </a:lnTo>
                <a:lnTo>
                  <a:pt x="0" y="473202"/>
                </a:lnTo>
                <a:lnTo>
                  <a:pt x="0" y="481063"/>
                </a:lnTo>
                <a:lnTo>
                  <a:pt x="106248" y="481063"/>
                </a:lnTo>
                <a:lnTo>
                  <a:pt x="106248" y="481330"/>
                </a:lnTo>
                <a:lnTo>
                  <a:pt x="0" y="481330"/>
                </a:lnTo>
                <a:lnTo>
                  <a:pt x="0" y="488950"/>
                </a:lnTo>
                <a:lnTo>
                  <a:pt x="114109" y="488950"/>
                </a:lnTo>
                <a:lnTo>
                  <a:pt x="121958" y="488950"/>
                </a:lnTo>
                <a:lnTo>
                  <a:pt x="121958" y="473710"/>
                </a:lnTo>
                <a:lnTo>
                  <a:pt x="121958" y="16510"/>
                </a:lnTo>
                <a:lnTo>
                  <a:pt x="121958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7635" y="7968208"/>
            <a:ext cx="3690620" cy="2038471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8274263" y="0"/>
            <a:ext cx="3761104" cy="6528434"/>
          </a:xfrm>
          <a:custGeom>
            <a:avLst/>
            <a:gdLst/>
            <a:ahLst/>
            <a:cxnLst/>
            <a:rect l="l" t="t" r="r" b="b"/>
            <a:pathLst>
              <a:path w="3761104" h="6528434">
                <a:moveTo>
                  <a:pt x="3761052" y="0"/>
                </a:moveTo>
                <a:lnTo>
                  <a:pt x="0" y="0"/>
                </a:lnTo>
                <a:lnTo>
                  <a:pt x="0" y="6528009"/>
                </a:lnTo>
                <a:lnTo>
                  <a:pt x="3761052" y="6528009"/>
                </a:lnTo>
                <a:lnTo>
                  <a:pt x="3761052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533807" y="7213786"/>
            <a:ext cx="1788160" cy="378460"/>
          </a:xfrm>
          <a:custGeom>
            <a:avLst/>
            <a:gdLst/>
            <a:ahLst/>
            <a:cxnLst/>
            <a:rect l="l" t="t" r="r" b="b"/>
            <a:pathLst>
              <a:path w="1788159" h="378459">
                <a:moveTo>
                  <a:pt x="63327" y="21109"/>
                </a:moveTo>
                <a:lnTo>
                  <a:pt x="0" y="21109"/>
                </a:lnTo>
                <a:lnTo>
                  <a:pt x="0" y="371925"/>
                </a:lnTo>
                <a:lnTo>
                  <a:pt x="54281" y="371925"/>
                </a:lnTo>
                <a:lnTo>
                  <a:pt x="54281" y="103536"/>
                </a:lnTo>
                <a:lnTo>
                  <a:pt x="112015" y="103536"/>
                </a:lnTo>
                <a:lnTo>
                  <a:pt x="63327" y="21109"/>
                </a:lnTo>
                <a:close/>
              </a:path>
              <a:path w="1788159" h="378459">
                <a:moveTo>
                  <a:pt x="112015" y="103536"/>
                </a:moveTo>
                <a:lnTo>
                  <a:pt x="55788" y="103536"/>
                </a:lnTo>
                <a:lnTo>
                  <a:pt x="94489" y="177921"/>
                </a:lnTo>
                <a:lnTo>
                  <a:pt x="209082" y="371925"/>
                </a:lnTo>
                <a:lnTo>
                  <a:pt x="272410" y="371925"/>
                </a:lnTo>
                <a:lnTo>
                  <a:pt x="272410" y="289499"/>
                </a:lnTo>
                <a:lnTo>
                  <a:pt x="216621" y="289499"/>
                </a:lnTo>
                <a:lnTo>
                  <a:pt x="177921" y="215113"/>
                </a:lnTo>
                <a:lnTo>
                  <a:pt x="112015" y="103536"/>
                </a:lnTo>
                <a:close/>
              </a:path>
              <a:path w="1788159" h="378459">
                <a:moveTo>
                  <a:pt x="272410" y="21109"/>
                </a:moveTo>
                <a:lnTo>
                  <a:pt x="218129" y="21109"/>
                </a:lnTo>
                <a:lnTo>
                  <a:pt x="218129" y="289499"/>
                </a:lnTo>
                <a:lnTo>
                  <a:pt x="272410" y="289499"/>
                </a:lnTo>
                <a:lnTo>
                  <a:pt x="272410" y="21109"/>
                </a:lnTo>
                <a:close/>
              </a:path>
              <a:path w="1788159" h="378459">
                <a:moveTo>
                  <a:pt x="457301" y="104541"/>
                </a:moveTo>
                <a:lnTo>
                  <a:pt x="419135" y="109912"/>
                </a:lnTo>
                <a:lnTo>
                  <a:pt x="378047" y="133221"/>
                </a:lnTo>
                <a:lnTo>
                  <a:pt x="350435" y="172643"/>
                </a:lnTo>
                <a:lnTo>
                  <a:pt x="339315" y="211595"/>
                </a:lnTo>
                <a:lnTo>
                  <a:pt x="337179" y="241249"/>
                </a:lnTo>
                <a:lnTo>
                  <a:pt x="337713" y="256484"/>
                </a:lnTo>
                <a:lnTo>
                  <a:pt x="345723" y="298043"/>
                </a:lnTo>
                <a:lnTo>
                  <a:pt x="369848" y="341267"/>
                </a:lnTo>
                <a:lnTo>
                  <a:pt x="407543" y="368407"/>
                </a:lnTo>
                <a:lnTo>
                  <a:pt x="457301" y="377957"/>
                </a:lnTo>
                <a:lnTo>
                  <a:pt x="470557" y="377360"/>
                </a:lnTo>
                <a:lnTo>
                  <a:pt x="517425" y="363130"/>
                </a:lnTo>
                <a:lnTo>
                  <a:pt x="551374" y="332722"/>
                </a:lnTo>
                <a:lnTo>
                  <a:pt x="457301" y="332722"/>
                </a:lnTo>
                <a:lnTo>
                  <a:pt x="445494" y="331780"/>
                </a:lnTo>
                <a:lnTo>
                  <a:pt x="444390" y="331780"/>
                </a:lnTo>
                <a:lnTo>
                  <a:pt x="431920" y="328450"/>
                </a:lnTo>
                <a:lnTo>
                  <a:pt x="399250" y="293771"/>
                </a:lnTo>
                <a:lnTo>
                  <a:pt x="394978" y="263363"/>
                </a:lnTo>
                <a:lnTo>
                  <a:pt x="394978" y="219134"/>
                </a:lnTo>
                <a:lnTo>
                  <a:pt x="404591" y="177010"/>
                </a:lnTo>
                <a:lnTo>
                  <a:pt x="443919" y="150874"/>
                </a:lnTo>
                <a:lnTo>
                  <a:pt x="457301" y="149775"/>
                </a:lnTo>
                <a:lnTo>
                  <a:pt x="551111" y="149775"/>
                </a:lnTo>
                <a:lnTo>
                  <a:pt x="544754" y="141733"/>
                </a:lnTo>
                <a:lnTo>
                  <a:pt x="506556" y="114090"/>
                </a:lnTo>
                <a:lnTo>
                  <a:pt x="470557" y="105138"/>
                </a:lnTo>
                <a:lnTo>
                  <a:pt x="457301" y="104541"/>
                </a:lnTo>
                <a:close/>
              </a:path>
              <a:path w="1788159" h="378459">
                <a:moveTo>
                  <a:pt x="551111" y="149775"/>
                </a:moveTo>
                <a:lnTo>
                  <a:pt x="457301" y="149775"/>
                </a:lnTo>
                <a:lnTo>
                  <a:pt x="470683" y="150874"/>
                </a:lnTo>
                <a:lnTo>
                  <a:pt x="482682" y="154173"/>
                </a:lnTo>
                <a:lnTo>
                  <a:pt x="515352" y="188852"/>
                </a:lnTo>
                <a:lnTo>
                  <a:pt x="519624" y="219134"/>
                </a:lnTo>
                <a:lnTo>
                  <a:pt x="519624" y="263363"/>
                </a:lnTo>
                <a:lnTo>
                  <a:pt x="510011" y="305770"/>
                </a:lnTo>
                <a:lnTo>
                  <a:pt x="470212" y="331780"/>
                </a:lnTo>
                <a:lnTo>
                  <a:pt x="469108" y="331780"/>
                </a:lnTo>
                <a:lnTo>
                  <a:pt x="457301" y="332722"/>
                </a:lnTo>
                <a:lnTo>
                  <a:pt x="551374" y="332722"/>
                </a:lnTo>
                <a:lnTo>
                  <a:pt x="552104" y="331780"/>
                </a:lnTo>
                <a:lnTo>
                  <a:pt x="572617" y="284881"/>
                </a:lnTo>
                <a:lnTo>
                  <a:pt x="577423" y="241249"/>
                </a:lnTo>
                <a:lnTo>
                  <a:pt x="576889" y="226045"/>
                </a:lnTo>
                <a:lnTo>
                  <a:pt x="568879" y="184957"/>
                </a:lnTo>
                <a:lnTo>
                  <a:pt x="552104" y="151032"/>
                </a:lnTo>
                <a:lnTo>
                  <a:pt x="551111" y="149775"/>
                </a:lnTo>
                <a:close/>
              </a:path>
              <a:path w="1788159" h="378459">
                <a:moveTo>
                  <a:pt x="693249" y="110572"/>
                </a:moveTo>
                <a:lnTo>
                  <a:pt x="638466" y="110572"/>
                </a:lnTo>
                <a:lnTo>
                  <a:pt x="638466" y="371925"/>
                </a:lnTo>
                <a:lnTo>
                  <a:pt x="693249" y="371925"/>
                </a:lnTo>
                <a:lnTo>
                  <a:pt x="693249" y="189146"/>
                </a:lnTo>
                <a:lnTo>
                  <a:pt x="694644" y="183104"/>
                </a:lnTo>
                <a:lnTo>
                  <a:pt x="726924" y="154801"/>
                </a:lnTo>
                <a:lnTo>
                  <a:pt x="730274" y="153796"/>
                </a:lnTo>
                <a:lnTo>
                  <a:pt x="693249" y="153796"/>
                </a:lnTo>
                <a:lnTo>
                  <a:pt x="693249" y="110572"/>
                </a:lnTo>
                <a:close/>
              </a:path>
              <a:path w="1788159" h="378459">
                <a:moveTo>
                  <a:pt x="840427" y="151785"/>
                </a:moveTo>
                <a:lnTo>
                  <a:pt x="747028" y="151785"/>
                </a:lnTo>
                <a:lnTo>
                  <a:pt x="768435" y="155681"/>
                </a:lnTo>
                <a:lnTo>
                  <a:pt x="768041" y="155681"/>
                </a:lnTo>
                <a:lnTo>
                  <a:pt x="782838" y="166989"/>
                </a:lnTo>
                <a:lnTo>
                  <a:pt x="791791" y="185994"/>
                </a:lnTo>
                <a:lnTo>
                  <a:pt x="794775" y="212600"/>
                </a:lnTo>
                <a:lnTo>
                  <a:pt x="794775" y="371925"/>
                </a:lnTo>
                <a:lnTo>
                  <a:pt x="849559" y="371925"/>
                </a:lnTo>
                <a:lnTo>
                  <a:pt x="849559" y="189146"/>
                </a:lnTo>
                <a:lnTo>
                  <a:pt x="850953" y="183104"/>
                </a:lnTo>
                <a:lnTo>
                  <a:pt x="851066" y="182612"/>
                </a:lnTo>
                <a:lnTo>
                  <a:pt x="873516" y="157817"/>
                </a:lnTo>
                <a:lnTo>
                  <a:pt x="843025" y="157817"/>
                </a:lnTo>
                <a:lnTo>
                  <a:pt x="840427" y="151785"/>
                </a:lnTo>
                <a:close/>
              </a:path>
              <a:path w="1788159" h="378459">
                <a:moveTo>
                  <a:pt x="996102" y="151785"/>
                </a:moveTo>
                <a:lnTo>
                  <a:pt x="902835" y="151785"/>
                </a:lnTo>
                <a:lnTo>
                  <a:pt x="914929" y="152791"/>
                </a:lnTo>
                <a:lnTo>
                  <a:pt x="914659" y="152791"/>
                </a:lnTo>
                <a:lnTo>
                  <a:pt x="948118" y="185994"/>
                </a:lnTo>
                <a:lnTo>
                  <a:pt x="951084" y="212600"/>
                </a:lnTo>
                <a:lnTo>
                  <a:pt x="951084" y="371925"/>
                </a:lnTo>
                <a:lnTo>
                  <a:pt x="1005868" y="371925"/>
                </a:lnTo>
                <a:lnTo>
                  <a:pt x="1005868" y="206067"/>
                </a:lnTo>
                <a:lnTo>
                  <a:pt x="1004517" y="183104"/>
                </a:lnTo>
                <a:lnTo>
                  <a:pt x="1000465" y="162968"/>
                </a:lnTo>
                <a:lnTo>
                  <a:pt x="996102" y="151785"/>
                </a:lnTo>
                <a:close/>
              </a:path>
              <a:path w="1788159" h="378459">
                <a:moveTo>
                  <a:pt x="923441" y="104541"/>
                </a:moveTo>
                <a:lnTo>
                  <a:pt x="907844" y="105546"/>
                </a:lnTo>
                <a:lnTo>
                  <a:pt x="908185" y="105546"/>
                </a:lnTo>
                <a:lnTo>
                  <a:pt x="894080" y="108562"/>
                </a:lnTo>
                <a:lnTo>
                  <a:pt x="894352" y="108562"/>
                </a:lnTo>
                <a:lnTo>
                  <a:pt x="882448" y="113305"/>
                </a:lnTo>
                <a:lnTo>
                  <a:pt x="871673" y="120121"/>
                </a:lnTo>
                <a:lnTo>
                  <a:pt x="862438" y="128320"/>
                </a:lnTo>
                <a:lnTo>
                  <a:pt x="854836" y="137336"/>
                </a:lnTo>
                <a:lnTo>
                  <a:pt x="848868" y="147168"/>
                </a:lnTo>
                <a:lnTo>
                  <a:pt x="844533" y="157817"/>
                </a:lnTo>
                <a:lnTo>
                  <a:pt x="873516" y="157817"/>
                </a:lnTo>
                <a:lnTo>
                  <a:pt x="876364" y="156476"/>
                </a:lnTo>
                <a:lnTo>
                  <a:pt x="882730" y="154801"/>
                </a:lnTo>
                <a:lnTo>
                  <a:pt x="889097" y="152791"/>
                </a:lnTo>
                <a:lnTo>
                  <a:pt x="895798" y="151785"/>
                </a:lnTo>
                <a:lnTo>
                  <a:pt x="996102" y="151785"/>
                </a:lnTo>
                <a:lnTo>
                  <a:pt x="993711" y="145660"/>
                </a:lnTo>
                <a:lnTo>
                  <a:pt x="984256" y="131179"/>
                </a:lnTo>
                <a:lnTo>
                  <a:pt x="972351" y="119525"/>
                </a:lnTo>
                <a:lnTo>
                  <a:pt x="958247" y="111200"/>
                </a:lnTo>
                <a:lnTo>
                  <a:pt x="941943" y="106206"/>
                </a:lnTo>
                <a:lnTo>
                  <a:pt x="923441" y="104541"/>
                </a:lnTo>
                <a:close/>
              </a:path>
              <a:path w="1788159" h="378459">
                <a:moveTo>
                  <a:pt x="765624" y="104541"/>
                </a:moveTo>
                <a:lnTo>
                  <a:pt x="725081" y="114425"/>
                </a:lnTo>
                <a:lnTo>
                  <a:pt x="719385" y="119116"/>
                </a:lnTo>
                <a:lnTo>
                  <a:pt x="714024" y="123472"/>
                </a:lnTo>
                <a:lnTo>
                  <a:pt x="695762" y="153796"/>
                </a:lnTo>
                <a:lnTo>
                  <a:pt x="730274" y="153796"/>
                </a:lnTo>
                <a:lnTo>
                  <a:pt x="733625" y="152791"/>
                </a:lnTo>
                <a:lnTo>
                  <a:pt x="740326" y="151785"/>
                </a:lnTo>
                <a:lnTo>
                  <a:pt x="840427" y="151785"/>
                </a:lnTo>
                <a:lnTo>
                  <a:pt x="837559" y="145126"/>
                </a:lnTo>
                <a:lnTo>
                  <a:pt x="802188" y="111891"/>
                </a:lnTo>
                <a:lnTo>
                  <a:pt x="778566" y="105358"/>
                </a:lnTo>
                <a:lnTo>
                  <a:pt x="765624" y="104541"/>
                </a:lnTo>
                <a:close/>
              </a:path>
              <a:path w="1788159" h="378459">
                <a:moveTo>
                  <a:pt x="1177564" y="328702"/>
                </a:moveTo>
                <a:lnTo>
                  <a:pt x="1138975" y="328702"/>
                </a:lnTo>
                <a:lnTo>
                  <a:pt x="1143907" y="339633"/>
                </a:lnTo>
                <a:lnTo>
                  <a:pt x="1176828" y="370606"/>
                </a:lnTo>
                <a:lnTo>
                  <a:pt x="1212355" y="377957"/>
                </a:lnTo>
                <a:lnTo>
                  <a:pt x="1235820" y="375726"/>
                </a:lnTo>
                <a:lnTo>
                  <a:pt x="1256459" y="369035"/>
                </a:lnTo>
                <a:lnTo>
                  <a:pt x="1274270" y="357884"/>
                </a:lnTo>
                <a:lnTo>
                  <a:pt x="1289253" y="342272"/>
                </a:lnTo>
                <a:lnTo>
                  <a:pt x="1296157" y="330712"/>
                </a:lnTo>
                <a:lnTo>
                  <a:pt x="1195769" y="330712"/>
                </a:lnTo>
                <a:lnTo>
                  <a:pt x="1183707" y="329958"/>
                </a:lnTo>
                <a:lnTo>
                  <a:pt x="1177564" y="328702"/>
                </a:lnTo>
                <a:close/>
              </a:path>
              <a:path w="1788159" h="378459">
                <a:moveTo>
                  <a:pt x="1136462" y="0"/>
                </a:moveTo>
                <a:lnTo>
                  <a:pt x="1081679" y="0"/>
                </a:lnTo>
                <a:lnTo>
                  <a:pt x="1081679" y="371925"/>
                </a:lnTo>
                <a:lnTo>
                  <a:pt x="1136462" y="371925"/>
                </a:lnTo>
                <a:lnTo>
                  <a:pt x="1136462" y="328702"/>
                </a:lnTo>
                <a:lnTo>
                  <a:pt x="1177564" y="328702"/>
                </a:lnTo>
                <a:lnTo>
                  <a:pt x="1140734" y="304200"/>
                </a:lnTo>
                <a:lnTo>
                  <a:pt x="1136462" y="285980"/>
                </a:lnTo>
                <a:lnTo>
                  <a:pt x="1136462" y="196517"/>
                </a:lnTo>
                <a:lnTo>
                  <a:pt x="1162598" y="158853"/>
                </a:lnTo>
                <a:lnTo>
                  <a:pt x="1177957" y="153796"/>
                </a:lnTo>
                <a:lnTo>
                  <a:pt x="1136462" y="153796"/>
                </a:lnTo>
                <a:lnTo>
                  <a:pt x="1136462" y="0"/>
                </a:lnTo>
                <a:close/>
              </a:path>
              <a:path w="1788159" h="378459">
                <a:moveTo>
                  <a:pt x="1295930" y="151785"/>
                </a:moveTo>
                <a:lnTo>
                  <a:pt x="1195769" y="151785"/>
                </a:lnTo>
                <a:lnTo>
                  <a:pt x="1209371" y="152948"/>
                </a:lnTo>
                <a:lnTo>
                  <a:pt x="1221528" y="156435"/>
                </a:lnTo>
                <a:lnTo>
                  <a:pt x="1254323" y="191491"/>
                </a:lnTo>
                <a:lnTo>
                  <a:pt x="1258595" y="218632"/>
                </a:lnTo>
                <a:lnTo>
                  <a:pt x="1258595" y="263866"/>
                </a:lnTo>
                <a:lnTo>
                  <a:pt x="1248982" y="302598"/>
                </a:lnTo>
                <a:lnTo>
                  <a:pt x="1209371" y="329581"/>
                </a:lnTo>
                <a:lnTo>
                  <a:pt x="1195769" y="330712"/>
                </a:lnTo>
                <a:lnTo>
                  <a:pt x="1296157" y="330712"/>
                </a:lnTo>
                <a:lnTo>
                  <a:pt x="1301127" y="322388"/>
                </a:lnTo>
                <a:lnTo>
                  <a:pt x="1309609" y="298922"/>
                </a:lnTo>
                <a:lnTo>
                  <a:pt x="1314698" y="271876"/>
                </a:lnTo>
                <a:lnTo>
                  <a:pt x="1316394" y="241249"/>
                </a:lnTo>
                <a:lnTo>
                  <a:pt x="1314698" y="210653"/>
                </a:lnTo>
                <a:lnTo>
                  <a:pt x="1309609" y="183701"/>
                </a:lnTo>
                <a:lnTo>
                  <a:pt x="1301127" y="160393"/>
                </a:lnTo>
                <a:lnTo>
                  <a:pt x="1295930" y="151785"/>
                </a:lnTo>
                <a:close/>
              </a:path>
              <a:path w="1788159" h="378459">
                <a:moveTo>
                  <a:pt x="1212355" y="104541"/>
                </a:moveTo>
                <a:lnTo>
                  <a:pt x="1166618" y="117608"/>
                </a:lnTo>
                <a:lnTo>
                  <a:pt x="1138975" y="153796"/>
                </a:lnTo>
                <a:lnTo>
                  <a:pt x="1177957" y="153796"/>
                </a:lnTo>
                <a:lnTo>
                  <a:pt x="1183707" y="152571"/>
                </a:lnTo>
                <a:lnTo>
                  <a:pt x="1195769" y="151785"/>
                </a:lnTo>
                <a:lnTo>
                  <a:pt x="1295930" y="151785"/>
                </a:lnTo>
                <a:lnTo>
                  <a:pt x="1289253" y="140728"/>
                </a:lnTo>
                <a:lnTo>
                  <a:pt x="1274270" y="124896"/>
                </a:lnTo>
                <a:lnTo>
                  <a:pt x="1256459" y="113588"/>
                </a:lnTo>
                <a:lnTo>
                  <a:pt x="1235820" y="106803"/>
                </a:lnTo>
                <a:lnTo>
                  <a:pt x="1212355" y="104541"/>
                </a:lnTo>
                <a:close/>
              </a:path>
              <a:path w="1788159" h="378459">
                <a:moveTo>
                  <a:pt x="1433901" y="110572"/>
                </a:moveTo>
                <a:lnTo>
                  <a:pt x="1379117" y="110572"/>
                </a:lnTo>
                <a:lnTo>
                  <a:pt x="1379117" y="371925"/>
                </a:lnTo>
                <a:lnTo>
                  <a:pt x="1433901" y="371925"/>
                </a:lnTo>
                <a:lnTo>
                  <a:pt x="1433901" y="205061"/>
                </a:lnTo>
                <a:lnTo>
                  <a:pt x="1434969" y="195386"/>
                </a:lnTo>
                <a:lnTo>
                  <a:pt x="1472350" y="165984"/>
                </a:lnTo>
                <a:lnTo>
                  <a:pt x="1501250" y="163345"/>
                </a:lnTo>
                <a:lnTo>
                  <a:pt x="1522862" y="163345"/>
                </a:lnTo>
                <a:lnTo>
                  <a:pt x="1522862" y="160832"/>
                </a:lnTo>
                <a:lnTo>
                  <a:pt x="1433901" y="160832"/>
                </a:lnTo>
                <a:lnTo>
                  <a:pt x="1433901" y="110572"/>
                </a:lnTo>
                <a:close/>
              </a:path>
              <a:path w="1788159" h="378459">
                <a:moveTo>
                  <a:pt x="1522862" y="110572"/>
                </a:moveTo>
                <a:lnTo>
                  <a:pt x="1508286" y="110572"/>
                </a:lnTo>
                <a:lnTo>
                  <a:pt x="1493554" y="111514"/>
                </a:lnTo>
                <a:lnTo>
                  <a:pt x="1451492" y="133503"/>
                </a:lnTo>
                <a:lnTo>
                  <a:pt x="1436414" y="160832"/>
                </a:lnTo>
                <a:lnTo>
                  <a:pt x="1522862" y="160832"/>
                </a:lnTo>
                <a:lnTo>
                  <a:pt x="1522862" y="110572"/>
                </a:lnTo>
                <a:close/>
              </a:path>
              <a:path w="1788159" h="378459">
                <a:moveTo>
                  <a:pt x="1671596" y="104541"/>
                </a:moveTo>
                <a:lnTo>
                  <a:pt x="1657180" y="105169"/>
                </a:lnTo>
                <a:lnTo>
                  <a:pt x="1657674" y="105169"/>
                </a:lnTo>
                <a:lnTo>
                  <a:pt x="1644050" y="107054"/>
                </a:lnTo>
                <a:lnTo>
                  <a:pt x="1644445" y="107054"/>
                </a:lnTo>
                <a:lnTo>
                  <a:pt x="1632771" y="109912"/>
                </a:lnTo>
                <a:lnTo>
                  <a:pt x="1621336" y="114090"/>
                </a:lnTo>
                <a:lnTo>
                  <a:pt x="1583641" y="141733"/>
                </a:lnTo>
                <a:lnTo>
                  <a:pt x="1559516" y="184957"/>
                </a:lnTo>
                <a:lnTo>
                  <a:pt x="1551977" y="226045"/>
                </a:lnTo>
                <a:lnTo>
                  <a:pt x="1551474" y="241249"/>
                </a:lnTo>
                <a:lnTo>
                  <a:pt x="1551939" y="255322"/>
                </a:lnTo>
                <a:lnTo>
                  <a:pt x="1559516" y="298043"/>
                </a:lnTo>
                <a:lnTo>
                  <a:pt x="1583641" y="341267"/>
                </a:lnTo>
                <a:lnTo>
                  <a:pt x="1621336" y="368407"/>
                </a:lnTo>
                <a:lnTo>
                  <a:pt x="1671596" y="377957"/>
                </a:lnTo>
                <a:lnTo>
                  <a:pt x="1689376" y="377077"/>
                </a:lnTo>
                <a:lnTo>
                  <a:pt x="1735930" y="363884"/>
                </a:lnTo>
                <a:lnTo>
                  <a:pt x="1770044" y="336649"/>
                </a:lnTo>
                <a:lnTo>
                  <a:pt x="1772819" y="332722"/>
                </a:lnTo>
                <a:lnTo>
                  <a:pt x="1677125" y="332722"/>
                </a:lnTo>
                <a:lnTo>
                  <a:pt x="1661482" y="331529"/>
                </a:lnTo>
                <a:lnTo>
                  <a:pt x="1625860" y="313623"/>
                </a:lnTo>
                <a:lnTo>
                  <a:pt x="1609368" y="278284"/>
                </a:lnTo>
                <a:lnTo>
                  <a:pt x="1608269" y="263866"/>
                </a:lnTo>
                <a:lnTo>
                  <a:pt x="1608269" y="255322"/>
                </a:lnTo>
                <a:lnTo>
                  <a:pt x="1787698" y="255322"/>
                </a:lnTo>
                <a:lnTo>
                  <a:pt x="1787698" y="234715"/>
                </a:lnTo>
                <a:lnTo>
                  <a:pt x="1787226" y="221364"/>
                </a:lnTo>
                <a:lnTo>
                  <a:pt x="1786982" y="219134"/>
                </a:lnTo>
                <a:lnTo>
                  <a:pt x="1608269" y="219134"/>
                </a:lnTo>
                <a:lnTo>
                  <a:pt x="1608326" y="214108"/>
                </a:lnTo>
                <a:lnTo>
                  <a:pt x="1608423" y="211595"/>
                </a:lnTo>
                <a:lnTo>
                  <a:pt x="1608543" y="208454"/>
                </a:lnTo>
                <a:lnTo>
                  <a:pt x="1608551" y="208234"/>
                </a:lnTo>
                <a:lnTo>
                  <a:pt x="1625357" y="166361"/>
                </a:lnTo>
                <a:lnTo>
                  <a:pt x="1664686" y="147576"/>
                </a:lnTo>
                <a:lnTo>
                  <a:pt x="1671596" y="147262"/>
                </a:lnTo>
                <a:lnTo>
                  <a:pt x="1761908" y="147262"/>
                </a:lnTo>
                <a:lnTo>
                  <a:pt x="1758547" y="142739"/>
                </a:lnTo>
                <a:lnTo>
                  <a:pt x="1721857" y="114593"/>
                </a:lnTo>
                <a:lnTo>
                  <a:pt x="1685481" y="105169"/>
                </a:lnTo>
                <a:lnTo>
                  <a:pt x="1671596" y="104541"/>
                </a:lnTo>
                <a:close/>
              </a:path>
              <a:path w="1788159" h="378459">
                <a:moveTo>
                  <a:pt x="1745982" y="293519"/>
                </a:moveTo>
                <a:lnTo>
                  <a:pt x="1717836" y="322168"/>
                </a:lnTo>
                <a:lnTo>
                  <a:pt x="1677125" y="332722"/>
                </a:lnTo>
                <a:lnTo>
                  <a:pt x="1772819" y="332722"/>
                </a:lnTo>
                <a:lnTo>
                  <a:pt x="1778148" y="325183"/>
                </a:lnTo>
                <a:lnTo>
                  <a:pt x="1745982" y="293519"/>
                </a:lnTo>
                <a:close/>
              </a:path>
              <a:path w="1788159" h="378459">
                <a:moveTo>
                  <a:pt x="1761908" y="147262"/>
                </a:moveTo>
                <a:lnTo>
                  <a:pt x="1671596" y="147262"/>
                </a:lnTo>
                <a:lnTo>
                  <a:pt x="1685486" y="148519"/>
                </a:lnTo>
                <a:lnTo>
                  <a:pt x="1684752" y="148519"/>
                </a:lnTo>
                <a:lnTo>
                  <a:pt x="1721134" y="175659"/>
                </a:lnTo>
                <a:lnTo>
                  <a:pt x="1729898" y="214108"/>
                </a:lnTo>
                <a:lnTo>
                  <a:pt x="1729898" y="219134"/>
                </a:lnTo>
                <a:lnTo>
                  <a:pt x="1786982" y="219134"/>
                </a:lnTo>
                <a:lnTo>
                  <a:pt x="1776213" y="172643"/>
                </a:lnTo>
                <a:lnTo>
                  <a:pt x="1765363" y="151911"/>
                </a:lnTo>
                <a:lnTo>
                  <a:pt x="1761908" y="147262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293976" y="7152861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4" h="488950">
                <a:moveTo>
                  <a:pt x="121958" y="0"/>
                </a:moveTo>
                <a:lnTo>
                  <a:pt x="7848" y="0"/>
                </a:lnTo>
                <a:lnTo>
                  <a:pt x="0" y="0"/>
                </a:lnTo>
                <a:lnTo>
                  <a:pt x="0" y="15240"/>
                </a:lnTo>
                <a:lnTo>
                  <a:pt x="0" y="472440"/>
                </a:lnTo>
                <a:lnTo>
                  <a:pt x="0" y="488950"/>
                </a:lnTo>
                <a:lnTo>
                  <a:pt x="7848" y="488950"/>
                </a:lnTo>
                <a:lnTo>
                  <a:pt x="121958" y="488950"/>
                </a:lnTo>
                <a:lnTo>
                  <a:pt x="121958" y="481330"/>
                </a:lnTo>
                <a:lnTo>
                  <a:pt x="15709" y="481330"/>
                </a:lnTo>
                <a:lnTo>
                  <a:pt x="15709" y="480872"/>
                </a:lnTo>
                <a:lnTo>
                  <a:pt x="121958" y="480872"/>
                </a:lnTo>
                <a:lnTo>
                  <a:pt x="121958" y="473011"/>
                </a:lnTo>
                <a:lnTo>
                  <a:pt x="15709" y="473011"/>
                </a:lnTo>
                <a:lnTo>
                  <a:pt x="15709" y="472440"/>
                </a:lnTo>
                <a:lnTo>
                  <a:pt x="15709" y="15748"/>
                </a:lnTo>
                <a:lnTo>
                  <a:pt x="121958" y="15748"/>
                </a:lnTo>
                <a:lnTo>
                  <a:pt x="121958" y="7886"/>
                </a:lnTo>
                <a:lnTo>
                  <a:pt x="15709" y="7886"/>
                </a:lnTo>
                <a:lnTo>
                  <a:pt x="15709" y="7620"/>
                </a:lnTo>
                <a:lnTo>
                  <a:pt x="121958" y="7620"/>
                </a:lnTo>
                <a:lnTo>
                  <a:pt x="121958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418559" y="7152671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4" h="488950">
                <a:moveTo>
                  <a:pt x="121958" y="0"/>
                </a:moveTo>
                <a:lnTo>
                  <a:pt x="114109" y="0"/>
                </a:lnTo>
                <a:lnTo>
                  <a:pt x="0" y="0"/>
                </a:lnTo>
                <a:lnTo>
                  <a:pt x="0" y="7620"/>
                </a:lnTo>
                <a:lnTo>
                  <a:pt x="106248" y="7620"/>
                </a:lnTo>
                <a:lnTo>
                  <a:pt x="106248" y="8089"/>
                </a:lnTo>
                <a:lnTo>
                  <a:pt x="0" y="8089"/>
                </a:lnTo>
                <a:lnTo>
                  <a:pt x="0" y="15938"/>
                </a:lnTo>
                <a:lnTo>
                  <a:pt x="106248" y="15938"/>
                </a:lnTo>
                <a:lnTo>
                  <a:pt x="106248" y="16510"/>
                </a:lnTo>
                <a:lnTo>
                  <a:pt x="106248" y="473202"/>
                </a:lnTo>
                <a:lnTo>
                  <a:pt x="0" y="473202"/>
                </a:lnTo>
                <a:lnTo>
                  <a:pt x="0" y="481063"/>
                </a:lnTo>
                <a:lnTo>
                  <a:pt x="106248" y="481063"/>
                </a:lnTo>
                <a:lnTo>
                  <a:pt x="106248" y="481330"/>
                </a:lnTo>
                <a:lnTo>
                  <a:pt x="0" y="481330"/>
                </a:lnTo>
                <a:lnTo>
                  <a:pt x="0" y="488950"/>
                </a:lnTo>
                <a:lnTo>
                  <a:pt x="114109" y="488950"/>
                </a:lnTo>
                <a:lnTo>
                  <a:pt x="121958" y="488950"/>
                </a:lnTo>
                <a:lnTo>
                  <a:pt x="121958" y="473710"/>
                </a:lnTo>
                <a:lnTo>
                  <a:pt x="121958" y="16510"/>
                </a:lnTo>
                <a:lnTo>
                  <a:pt x="121958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39085" y="7968208"/>
            <a:ext cx="3690620" cy="2038471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3000233" y="0"/>
            <a:ext cx="3761104" cy="6528434"/>
          </a:xfrm>
          <a:custGeom>
            <a:avLst/>
            <a:gdLst/>
            <a:ahLst/>
            <a:cxnLst/>
            <a:rect l="l" t="t" r="r" b="b"/>
            <a:pathLst>
              <a:path w="3761105" h="6528434">
                <a:moveTo>
                  <a:pt x="3761052" y="0"/>
                </a:moveTo>
                <a:lnTo>
                  <a:pt x="0" y="0"/>
                </a:lnTo>
                <a:lnTo>
                  <a:pt x="0" y="6528009"/>
                </a:lnTo>
                <a:lnTo>
                  <a:pt x="3761052" y="6528009"/>
                </a:lnTo>
                <a:lnTo>
                  <a:pt x="3761052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3259781" y="7213786"/>
            <a:ext cx="1788160" cy="378460"/>
          </a:xfrm>
          <a:custGeom>
            <a:avLst/>
            <a:gdLst/>
            <a:ahLst/>
            <a:cxnLst/>
            <a:rect l="l" t="t" r="r" b="b"/>
            <a:pathLst>
              <a:path w="1788159" h="378459">
                <a:moveTo>
                  <a:pt x="63327" y="21109"/>
                </a:moveTo>
                <a:lnTo>
                  <a:pt x="0" y="21109"/>
                </a:lnTo>
                <a:lnTo>
                  <a:pt x="0" y="371925"/>
                </a:lnTo>
                <a:lnTo>
                  <a:pt x="54281" y="371925"/>
                </a:lnTo>
                <a:lnTo>
                  <a:pt x="54281" y="103536"/>
                </a:lnTo>
                <a:lnTo>
                  <a:pt x="112015" y="103536"/>
                </a:lnTo>
                <a:lnTo>
                  <a:pt x="63327" y="21109"/>
                </a:lnTo>
                <a:close/>
              </a:path>
              <a:path w="1788159" h="378459">
                <a:moveTo>
                  <a:pt x="112015" y="103536"/>
                </a:moveTo>
                <a:lnTo>
                  <a:pt x="55788" y="103536"/>
                </a:lnTo>
                <a:lnTo>
                  <a:pt x="94489" y="177921"/>
                </a:lnTo>
                <a:lnTo>
                  <a:pt x="209082" y="371925"/>
                </a:lnTo>
                <a:lnTo>
                  <a:pt x="272410" y="371925"/>
                </a:lnTo>
                <a:lnTo>
                  <a:pt x="272410" y="289499"/>
                </a:lnTo>
                <a:lnTo>
                  <a:pt x="216621" y="289499"/>
                </a:lnTo>
                <a:lnTo>
                  <a:pt x="177921" y="215113"/>
                </a:lnTo>
                <a:lnTo>
                  <a:pt x="112015" y="103536"/>
                </a:lnTo>
                <a:close/>
              </a:path>
              <a:path w="1788159" h="378459">
                <a:moveTo>
                  <a:pt x="272410" y="21109"/>
                </a:moveTo>
                <a:lnTo>
                  <a:pt x="218129" y="21109"/>
                </a:lnTo>
                <a:lnTo>
                  <a:pt x="218129" y="289499"/>
                </a:lnTo>
                <a:lnTo>
                  <a:pt x="272410" y="289499"/>
                </a:lnTo>
                <a:lnTo>
                  <a:pt x="272410" y="21109"/>
                </a:lnTo>
                <a:close/>
              </a:path>
              <a:path w="1788159" h="378459">
                <a:moveTo>
                  <a:pt x="457301" y="104541"/>
                </a:moveTo>
                <a:lnTo>
                  <a:pt x="419135" y="109912"/>
                </a:lnTo>
                <a:lnTo>
                  <a:pt x="378047" y="133221"/>
                </a:lnTo>
                <a:lnTo>
                  <a:pt x="350435" y="172643"/>
                </a:lnTo>
                <a:lnTo>
                  <a:pt x="339315" y="211595"/>
                </a:lnTo>
                <a:lnTo>
                  <a:pt x="337179" y="241249"/>
                </a:lnTo>
                <a:lnTo>
                  <a:pt x="337713" y="256484"/>
                </a:lnTo>
                <a:lnTo>
                  <a:pt x="345723" y="298043"/>
                </a:lnTo>
                <a:lnTo>
                  <a:pt x="369848" y="341267"/>
                </a:lnTo>
                <a:lnTo>
                  <a:pt x="407543" y="368407"/>
                </a:lnTo>
                <a:lnTo>
                  <a:pt x="457301" y="377957"/>
                </a:lnTo>
                <a:lnTo>
                  <a:pt x="470557" y="377360"/>
                </a:lnTo>
                <a:lnTo>
                  <a:pt x="517425" y="363130"/>
                </a:lnTo>
                <a:lnTo>
                  <a:pt x="551374" y="332722"/>
                </a:lnTo>
                <a:lnTo>
                  <a:pt x="457301" y="332722"/>
                </a:lnTo>
                <a:lnTo>
                  <a:pt x="445494" y="331780"/>
                </a:lnTo>
                <a:lnTo>
                  <a:pt x="444390" y="331780"/>
                </a:lnTo>
                <a:lnTo>
                  <a:pt x="431920" y="328450"/>
                </a:lnTo>
                <a:lnTo>
                  <a:pt x="399250" y="293771"/>
                </a:lnTo>
                <a:lnTo>
                  <a:pt x="394978" y="263363"/>
                </a:lnTo>
                <a:lnTo>
                  <a:pt x="394978" y="219134"/>
                </a:lnTo>
                <a:lnTo>
                  <a:pt x="404591" y="177010"/>
                </a:lnTo>
                <a:lnTo>
                  <a:pt x="443919" y="150874"/>
                </a:lnTo>
                <a:lnTo>
                  <a:pt x="457301" y="149775"/>
                </a:lnTo>
                <a:lnTo>
                  <a:pt x="551111" y="149775"/>
                </a:lnTo>
                <a:lnTo>
                  <a:pt x="544754" y="141733"/>
                </a:lnTo>
                <a:lnTo>
                  <a:pt x="506556" y="114090"/>
                </a:lnTo>
                <a:lnTo>
                  <a:pt x="470557" y="105138"/>
                </a:lnTo>
                <a:lnTo>
                  <a:pt x="457301" y="104541"/>
                </a:lnTo>
                <a:close/>
              </a:path>
              <a:path w="1788159" h="378459">
                <a:moveTo>
                  <a:pt x="551111" y="149775"/>
                </a:moveTo>
                <a:lnTo>
                  <a:pt x="457301" y="149775"/>
                </a:lnTo>
                <a:lnTo>
                  <a:pt x="470683" y="150874"/>
                </a:lnTo>
                <a:lnTo>
                  <a:pt x="482682" y="154173"/>
                </a:lnTo>
                <a:lnTo>
                  <a:pt x="515352" y="188852"/>
                </a:lnTo>
                <a:lnTo>
                  <a:pt x="519624" y="219134"/>
                </a:lnTo>
                <a:lnTo>
                  <a:pt x="519624" y="263363"/>
                </a:lnTo>
                <a:lnTo>
                  <a:pt x="510011" y="305770"/>
                </a:lnTo>
                <a:lnTo>
                  <a:pt x="470212" y="331780"/>
                </a:lnTo>
                <a:lnTo>
                  <a:pt x="469108" y="331780"/>
                </a:lnTo>
                <a:lnTo>
                  <a:pt x="457301" y="332722"/>
                </a:lnTo>
                <a:lnTo>
                  <a:pt x="551374" y="332722"/>
                </a:lnTo>
                <a:lnTo>
                  <a:pt x="552104" y="331780"/>
                </a:lnTo>
                <a:lnTo>
                  <a:pt x="572617" y="284881"/>
                </a:lnTo>
                <a:lnTo>
                  <a:pt x="577423" y="241249"/>
                </a:lnTo>
                <a:lnTo>
                  <a:pt x="576889" y="226045"/>
                </a:lnTo>
                <a:lnTo>
                  <a:pt x="568879" y="184957"/>
                </a:lnTo>
                <a:lnTo>
                  <a:pt x="552104" y="151032"/>
                </a:lnTo>
                <a:lnTo>
                  <a:pt x="551111" y="149775"/>
                </a:lnTo>
                <a:close/>
              </a:path>
              <a:path w="1788159" h="378459">
                <a:moveTo>
                  <a:pt x="693249" y="110572"/>
                </a:moveTo>
                <a:lnTo>
                  <a:pt x="638466" y="110572"/>
                </a:lnTo>
                <a:lnTo>
                  <a:pt x="638466" y="371925"/>
                </a:lnTo>
                <a:lnTo>
                  <a:pt x="693249" y="371925"/>
                </a:lnTo>
                <a:lnTo>
                  <a:pt x="693249" y="189146"/>
                </a:lnTo>
                <a:lnTo>
                  <a:pt x="694644" y="183104"/>
                </a:lnTo>
                <a:lnTo>
                  <a:pt x="726924" y="154801"/>
                </a:lnTo>
                <a:lnTo>
                  <a:pt x="730274" y="153796"/>
                </a:lnTo>
                <a:lnTo>
                  <a:pt x="693249" y="153796"/>
                </a:lnTo>
                <a:lnTo>
                  <a:pt x="693249" y="110572"/>
                </a:lnTo>
                <a:close/>
              </a:path>
              <a:path w="1788159" h="378459">
                <a:moveTo>
                  <a:pt x="840427" y="151785"/>
                </a:moveTo>
                <a:lnTo>
                  <a:pt x="747028" y="151785"/>
                </a:lnTo>
                <a:lnTo>
                  <a:pt x="768435" y="155681"/>
                </a:lnTo>
                <a:lnTo>
                  <a:pt x="768041" y="155681"/>
                </a:lnTo>
                <a:lnTo>
                  <a:pt x="782838" y="166989"/>
                </a:lnTo>
                <a:lnTo>
                  <a:pt x="791791" y="185994"/>
                </a:lnTo>
                <a:lnTo>
                  <a:pt x="794775" y="212600"/>
                </a:lnTo>
                <a:lnTo>
                  <a:pt x="794775" y="371925"/>
                </a:lnTo>
                <a:lnTo>
                  <a:pt x="849559" y="371925"/>
                </a:lnTo>
                <a:lnTo>
                  <a:pt x="849559" y="189146"/>
                </a:lnTo>
                <a:lnTo>
                  <a:pt x="850953" y="183104"/>
                </a:lnTo>
                <a:lnTo>
                  <a:pt x="851066" y="182612"/>
                </a:lnTo>
                <a:lnTo>
                  <a:pt x="873516" y="157817"/>
                </a:lnTo>
                <a:lnTo>
                  <a:pt x="843025" y="157817"/>
                </a:lnTo>
                <a:lnTo>
                  <a:pt x="840427" y="151785"/>
                </a:lnTo>
                <a:close/>
              </a:path>
              <a:path w="1788159" h="378459">
                <a:moveTo>
                  <a:pt x="996102" y="151785"/>
                </a:moveTo>
                <a:lnTo>
                  <a:pt x="902835" y="151785"/>
                </a:lnTo>
                <a:lnTo>
                  <a:pt x="914929" y="152791"/>
                </a:lnTo>
                <a:lnTo>
                  <a:pt x="914659" y="152791"/>
                </a:lnTo>
                <a:lnTo>
                  <a:pt x="948118" y="185994"/>
                </a:lnTo>
                <a:lnTo>
                  <a:pt x="951084" y="212600"/>
                </a:lnTo>
                <a:lnTo>
                  <a:pt x="951084" y="371925"/>
                </a:lnTo>
                <a:lnTo>
                  <a:pt x="1005868" y="371925"/>
                </a:lnTo>
                <a:lnTo>
                  <a:pt x="1005868" y="206067"/>
                </a:lnTo>
                <a:lnTo>
                  <a:pt x="1004517" y="183104"/>
                </a:lnTo>
                <a:lnTo>
                  <a:pt x="1000465" y="162968"/>
                </a:lnTo>
                <a:lnTo>
                  <a:pt x="996102" y="151785"/>
                </a:lnTo>
                <a:close/>
              </a:path>
              <a:path w="1788159" h="378459">
                <a:moveTo>
                  <a:pt x="923441" y="104541"/>
                </a:moveTo>
                <a:lnTo>
                  <a:pt x="907844" y="105546"/>
                </a:lnTo>
                <a:lnTo>
                  <a:pt x="908185" y="105546"/>
                </a:lnTo>
                <a:lnTo>
                  <a:pt x="894080" y="108562"/>
                </a:lnTo>
                <a:lnTo>
                  <a:pt x="894352" y="108562"/>
                </a:lnTo>
                <a:lnTo>
                  <a:pt x="882448" y="113305"/>
                </a:lnTo>
                <a:lnTo>
                  <a:pt x="871673" y="120121"/>
                </a:lnTo>
                <a:lnTo>
                  <a:pt x="862438" y="128320"/>
                </a:lnTo>
                <a:lnTo>
                  <a:pt x="854836" y="137336"/>
                </a:lnTo>
                <a:lnTo>
                  <a:pt x="848868" y="147168"/>
                </a:lnTo>
                <a:lnTo>
                  <a:pt x="844533" y="157817"/>
                </a:lnTo>
                <a:lnTo>
                  <a:pt x="873516" y="157817"/>
                </a:lnTo>
                <a:lnTo>
                  <a:pt x="876364" y="156476"/>
                </a:lnTo>
                <a:lnTo>
                  <a:pt x="882730" y="154801"/>
                </a:lnTo>
                <a:lnTo>
                  <a:pt x="889097" y="152791"/>
                </a:lnTo>
                <a:lnTo>
                  <a:pt x="895798" y="151785"/>
                </a:lnTo>
                <a:lnTo>
                  <a:pt x="996102" y="151785"/>
                </a:lnTo>
                <a:lnTo>
                  <a:pt x="993711" y="145660"/>
                </a:lnTo>
                <a:lnTo>
                  <a:pt x="984256" y="131179"/>
                </a:lnTo>
                <a:lnTo>
                  <a:pt x="972351" y="119525"/>
                </a:lnTo>
                <a:lnTo>
                  <a:pt x="958247" y="111200"/>
                </a:lnTo>
                <a:lnTo>
                  <a:pt x="941943" y="106206"/>
                </a:lnTo>
                <a:lnTo>
                  <a:pt x="923441" y="104541"/>
                </a:lnTo>
                <a:close/>
              </a:path>
              <a:path w="1788159" h="378459">
                <a:moveTo>
                  <a:pt x="765624" y="104541"/>
                </a:moveTo>
                <a:lnTo>
                  <a:pt x="725081" y="114425"/>
                </a:lnTo>
                <a:lnTo>
                  <a:pt x="719385" y="119116"/>
                </a:lnTo>
                <a:lnTo>
                  <a:pt x="714024" y="123472"/>
                </a:lnTo>
                <a:lnTo>
                  <a:pt x="695762" y="153796"/>
                </a:lnTo>
                <a:lnTo>
                  <a:pt x="730274" y="153796"/>
                </a:lnTo>
                <a:lnTo>
                  <a:pt x="733625" y="152791"/>
                </a:lnTo>
                <a:lnTo>
                  <a:pt x="740326" y="151785"/>
                </a:lnTo>
                <a:lnTo>
                  <a:pt x="840427" y="151785"/>
                </a:lnTo>
                <a:lnTo>
                  <a:pt x="837559" y="145126"/>
                </a:lnTo>
                <a:lnTo>
                  <a:pt x="802188" y="111891"/>
                </a:lnTo>
                <a:lnTo>
                  <a:pt x="778566" y="105358"/>
                </a:lnTo>
                <a:lnTo>
                  <a:pt x="765624" y="104541"/>
                </a:lnTo>
                <a:close/>
              </a:path>
              <a:path w="1788159" h="378459">
                <a:moveTo>
                  <a:pt x="1177564" y="328702"/>
                </a:moveTo>
                <a:lnTo>
                  <a:pt x="1138975" y="328702"/>
                </a:lnTo>
                <a:lnTo>
                  <a:pt x="1143907" y="339633"/>
                </a:lnTo>
                <a:lnTo>
                  <a:pt x="1176828" y="370606"/>
                </a:lnTo>
                <a:lnTo>
                  <a:pt x="1212355" y="377957"/>
                </a:lnTo>
                <a:lnTo>
                  <a:pt x="1235820" y="375726"/>
                </a:lnTo>
                <a:lnTo>
                  <a:pt x="1256459" y="369035"/>
                </a:lnTo>
                <a:lnTo>
                  <a:pt x="1274270" y="357884"/>
                </a:lnTo>
                <a:lnTo>
                  <a:pt x="1289253" y="342272"/>
                </a:lnTo>
                <a:lnTo>
                  <a:pt x="1296157" y="330712"/>
                </a:lnTo>
                <a:lnTo>
                  <a:pt x="1195769" y="330712"/>
                </a:lnTo>
                <a:lnTo>
                  <a:pt x="1183707" y="329958"/>
                </a:lnTo>
                <a:lnTo>
                  <a:pt x="1177564" y="328702"/>
                </a:lnTo>
                <a:close/>
              </a:path>
              <a:path w="1788159" h="378459">
                <a:moveTo>
                  <a:pt x="1136462" y="0"/>
                </a:moveTo>
                <a:lnTo>
                  <a:pt x="1081679" y="0"/>
                </a:lnTo>
                <a:lnTo>
                  <a:pt x="1081679" y="371925"/>
                </a:lnTo>
                <a:lnTo>
                  <a:pt x="1136462" y="371925"/>
                </a:lnTo>
                <a:lnTo>
                  <a:pt x="1136462" y="328702"/>
                </a:lnTo>
                <a:lnTo>
                  <a:pt x="1177564" y="328702"/>
                </a:lnTo>
                <a:lnTo>
                  <a:pt x="1140734" y="304200"/>
                </a:lnTo>
                <a:lnTo>
                  <a:pt x="1136462" y="285980"/>
                </a:lnTo>
                <a:lnTo>
                  <a:pt x="1136462" y="196517"/>
                </a:lnTo>
                <a:lnTo>
                  <a:pt x="1162598" y="158853"/>
                </a:lnTo>
                <a:lnTo>
                  <a:pt x="1177957" y="153796"/>
                </a:lnTo>
                <a:lnTo>
                  <a:pt x="1136462" y="153796"/>
                </a:lnTo>
                <a:lnTo>
                  <a:pt x="1136462" y="0"/>
                </a:lnTo>
                <a:close/>
              </a:path>
              <a:path w="1788159" h="378459">
                <a:moveTo>
                  <a:pt x="1295930" y="151785"/>
                </a:moveTo>
                <a:lnTo>
                  <a:pt x="1195769" y="151785"/>
                </a:lnTo>
                <a:lnTo>
                  <a:pt x="1209371" y="152948"/>
                </a:lnTo>
                <a:lnTo>
                  <a:pt x="1221528" y="156435"/>
                </a:lnTo>
                <a:lnTo>
                  <a:pt x="1254323" y="191491"/>
                </a:lnTo>
                <a:lnTo>
                  <a:pt x="1258595" y="218632"/>
                </a:lnTo>
                <a:lnTo>
                  <a:pt x="1258595" y="263866"/>
                </a:lnTo>
                <a:lnTo>
                  <a:pt x="1248982" y="302598"/>
                </a:lnTo>
                <a:lnTo>
                  <a:pt x="1209371" y="329581"/>
                </a:lnTo>
                <a:lnTo>
                  <a:pt x="1195769" y="330712"/>
                </a:lnTo>
                <a:lnTo>
                  <a:pt x="1296157" y="330712"/>
                </a:lnTo>
                <a:lnTo>
                  <a:pt x="1301127" y="322388"/>
                </a:lnTo>
                <a:lnTo>
                  <a:pt x="1309609" y="298922"/>
                </a:lnTo>
                <a:lnTo>
                  <a:pt x="1314698" y="271876"/>
                </a:lnTo>
                <a:lnTo>
                  <a:pt x="1316394" y="241249"/>
                </a:lnTo>
                <a:lnTo>
                  <a:pt x="1314698" y="210653"/>
                </a:lnTo>
                <a:lnTo>
                  <a:pt x="1309609" y="183701"/>
                </a:lnTo>
                <a:lnTo>
                  <a:pt x="1301127" y="160393"/>
                </a:lnTo>
                <a:lnTo>
                  <a:pt x="1295930" y="151785"/>
                </a:lnTo>
                <a:close/>
              </a:path>
              <a:path w="1788159" h="378459">
                <a:moveTo>
                  <a:pt x="1212355" y="104541"/>
                </a:moveTo>
                <a:lnTo>
                  <a:pt x="1166618" y="117608"/>
                </a:lnTo>
                <a:lnTo>
                  <a:pt x="1138975" y="153796"/>
                </a:lnTo>
                <a:lnTo>
                  <a:pt x="1177957" y="153796"/>
                </a:lnTo>
                <a:lnTo>
                  <a:pt x="1183707" y="152571"/>
                </a:lnTo>
                <a:lnTo>
                  <a:pt x="1195769" y="151785"/>
                </a:lnTo>
                <a:lnTo>
                  <a:pt x="1295930" y="151785"/>
                </a:lnTo>
                <a:lnTo>
                  <a:pt x="1289253" y="140728"/>
                </a:lnTo>
                <a:lnTo>
                  <a:pt x="1274270" y="124896"/>
                </a:lnTo>
                <a:lnTo>
                  <a:pt x="1256459" y="113588"/>
                </a:lnTo>
                <a:lnTo>
                  <a:pt x="1235820" y="106803"/>
                </a:lnTo>
                <a:lnTo>
                  <a:pt x="1212355" y="104541"/>
                </a:lnTo>
                <a:close/>
              </a:path>
              <a:path w="1788159" h="378459">
                <a:moveTo>
                  <a:pt x="1433901" y="110572"/>
                </a:moveTo>
                <a:lnTo>
                  <a:pt x="1379117" y="110572"/>
                </a:lnTo>
                <a:lnTo>
                  <a:pt x="1379117" y="371925"/>
                </a:lnTo>
                <a:lnTo>
                  <a:pt x="1433901" y="371925"/>
                </a:lnTo>
                <a:lnTo>
                  <a:pt x="1433901" y="205061"/>
                </a:lnTo>
                <a:lnTo>
                  <a:pt x="1434969" y="195386"/>
                </a:lnTo>
                <a:lnTo>
                  <a:pt x="1472350" y="165984"/>
                </a:lnTo>
                <a:lnTo>
                  <a:pt x="1501250" y="163345"/>
                </a:lnTo>
                <a:lnTo>
                  <a:pt x="1522862" y="163345"/>
                </a:lnTo>
                <a:lnTo>
                  <a:pt x="1522862" y="160832"/>
                </a:lnTo>
                <a:lnTo>
                  <a:pt x="1433901" y="160832"/>
                </a:lnTo>
                <a:lnTo>
                  <a:pt x="1433901" y="110572"/>
                </a:lnTo>
                <a:close/>
              </a:path>
              <a:path w="1788159" h="378459">
                <a:moveTo>
                  <a:pt x="1522862" y="110572"/>
                </a:moveTo>
                <a:lnTo>
                  <a:pt x="1508286" y="110572"/>
                </a:lnTo>
                <a:lnTo>
                  <a:pt x="1493554" y="111514"/>
                </a:lnTo>
                <a:lnTo>
                  <a:pt x="1451492" y="133503"/>
                </a:lnTo>
                <a:lnTo>
                  <a:pt x="1436414" y="160832"/>
                </a:lnTo>
                <a:lnTo>
                  <a:pt x="1522862" y="160832"/>
                </a:lnTo>
                <a:lnTo>
                  <a:pt x="1522862" y="110572"/>
                </a:lnTo>
                <a:close/>
              </a:path>
              <a:path w="1788159" h="378459">
                <a:moveTo>
                  <a:pt x="1671596" y="104541"/>
                </a:moveTo>
                <a:lnTo>
                  <a:pt x="1657180" y="105169"/>
                </a:lnTo>
                <a:lnTo>
                  <a:pt x="1657674" y="105169"/>
                </a:lnTo>
                <a:lnTo>
                  <a:pt x="1644050" y="107054"/>
                </a:lnTo>
                <a:lnTo>
                  <a:pt x="1644445" y="107054"/>
                </a:lnTo>
                <a:lnTo>
                  <a:pt x="1632771" y="109912"/>
                </a:lnTo>
                <a:lnTo>
                  <a:pt x="1621336" y="114090"/>
                </a:lnTo>
                <a:lnTo>
                  <a:pt x="1583641" y="141733"/>
                </a:lnTo>
                <a:lnTo>
                  <a:pt x="1559516" y="184957"/>
                </a:lnTo>
                <a:lnTo>
                  <a:pt x="1551977" y="226045"/>
                </a:lnTo>
                <a:lnTo>
                  <a:pt x="1551474" y="241249"/>
                </a:lnTo>
                <a:lnTo>
                  <a:pt x="1551939" y="255322"/>
                </a:lnTo>
                <a:lnTo>
                  <a:pt x="1559516" y="298043"/>
                </a:lnTo>
                <a:lnTo>
                  <a:pt x="1583641" y="341267"/>
                </a:lnTo>
                <a:lnTo>
                  <a:pt x="1621336" y="368407"/>
                </a:lnTo>
                <a:lnTo>
                  <a:pt x="1671596" y="377957"/>
                </a:lnTo>
                <a:lnTo>
                  <a:pt x="1689376" y="377077"/>
                </a:lnTo>
                <a:lnTo>
                  <a:pt x="1735930" y="363884"/>
                </a:lnTo>
                <a:lnTo>
                  <a:pt x="1770044" y="336649"/>
                </a:lnTo>
                <a:lnTo>
                  <a:pt x="1772819" y="332722"/>
                </a:lnTo>
                <a:lnTo>
                  <a:pt x="1677125" y="332722"/>
                </a:lnTo>
                <a:lnTo>
                  <a:pt x="1661482" y="331529"/>
                </a:lnTo>
                <a:lnTo>
                  <a:pt x="1625860" y="313623"/>
                </a:lnTo>
                <a:lnTo>
                  <a:pt x="1609368" y="278284"/>
                </a:lnTo>
                <a:lnTo>
                  <a:pt x="1608269" y="263866"/>
                </a:lnTo>
                <a:lnTo>
                  <a:pt x="1608269" y="255322"/>
                </a:lnTo>
                <a:lnTo>
                  <a:pt x="1787698" y="255322"/>
                </a:lnTo>
                <a:lnTo>
                  <a:pt x="1787698" y="234715"/>
                </a:lnTo>
                <a:lnTo>
                  <a:pt x="1787226" y="221364"/>
                </a:lnTo>
                <a:lnTo>
                  <a:pt x="1786982" y="219134"/>
                </a:lnTo>
                <a:lnTo>
                  <a:pt x="1608269" y="219134"/>
                </a:lnTo>
                <a:lnTo>
                  <a:pt x="1608326" y="214108"/>
                </a:lnTo>
                <a:lnTo>
                  <a:pt x="1608423" y="211595"/>
                </a:lnTo>
                <a:lnTo>
                  <a:pt x="1608543" y="208454"/>
                </a:lnTo>
                <a:lnTo>
                  <a:pt x="1608551" y="208234"/>
                </a:lnTo>
                <a:lnTo>
                  <a:pt x="1625357" y="166361"/>
                </a:lnTo>
                <a:lnTo>
                  <a:pt x="1664686" y="147576"/>
                </a:lnTo>
                <a:lnTo>
                  <a:pt x="1671596" y="147262"/>
                </a:lnTo>
                <a:lnTo>
                  <a:pt x="1761908" y="147262"/>
                </a:lnTo>
                <a:lnTo>
                  <a:pt x="1758547" y="142739"/>
                </a:lnTo>
                <a:lnTo>
                  <a:pt x="1721857" y="114593"/>
                </a:lnTo>
                <a:lnTo>
                  <a:pt x="1685481" y="105169"/>
                </a:lnTo>
                <a:lnTo>
                  <a:pt x="1671596" y="104541"/>
                </a:lnTo>
                <a:close/>
              </a:path>
              <a:path w="1788159" h="378459">
                <a:moveTo>
                  <a:pt x="1745982" y="293519"/>
                </a:moveTo>
                <a:lnTo>
                  <a:pt x="1717836" y="322168"/>
                </a:lnTo>
                <a:lnTo>
                  <a:pt x="1677125" y="332722"/>
                </a:lnTo>
                <a:lnTo>
                  <a:pt x="1772819" y="332722"/>
                </a:lnTo>
                <a:lnTo>
                  <a:pt x="1778148" y="325183"/>
                </a:lnTo>
                <a:lnTo>
                  <a:pt x="1745982" y="293519"/>
                </a:lnTo>
                <a:close/>
              </a:path>
              <a:path w="1788159" h="378459">
                <a:moveTo>
                  <a:pt x="1761908" y="147262"/>
                </a:moveTo>
                <a:lnTo>
                  <a:pt x="1671596" y="147262"/>
                </a:lnTo>
                <a:lnTo>
                  <a:pt x="1685486" y="148519"/>
                </a:lnTo>
                <a:lnTo>
                  <a:pt x="1684752" y="148519"/>
                </a:lnTo>
                <a:lnTo>
                  <a:pt x="1721134" y="175659"/>
                </a:lnTo>
                <a:lnTo>
                  <a:pt x="1729898" y="214108"/>
                </a:lnTo>
                <a:lnTo>
                  <a:pt x="1729898" y="219134"/>
                </a:lnTo>
                <a:lnTo>
                  <a:pt x="1786982" y="219134"/>
                </a:lnTo>
                <a:lnTo>
                  <a:pt x="1776213" y="172643"/>
                </a:lnTo>
                <a:lnTo>
                  <a:pt x="1765363" y="151911"/>
                </a:lnTo>
                <a:lnTo>
                  <a:pt x="1761908" y="147262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3019951" y="7152861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5" h="488950">
                <a:moveTo>
                  <a:pt x="121958" y="0"/>
                </a:moveTo>
                <a:lnTo>
                  <a:pt x="7848" y="0"/>
                </a:lnTo>
                <a:lnTo>
                  <a:pt x="0" y="0"/>
                </a:lnTo>
                <a:lnTo>
                  <a:pt x="0" y="15240"/>
                </a:lnTo>
                <a:lnTo>
                  <a:pt x="0" y="472440"/>
                </a:lnTo>
                <a:lnTo>
                  <a:pt x="0" y="488950"/>
                </a:lnTo>
                <a:lnTo>
                  <a:pt x="7848" y="488950"/>
                </a:lnTo>
                <a:lnTo>
                  <a:pt x="121958" y="488950"/>
                </a:lnTo>
                <a:lnTo>
                  <a:pt x="121958" y="481330"/>
                </a:lnTo>
                <a:lnTo>
                  <a:pt x="15709" y="481330"/>
                </a:lnTo>
                <a:lnTo>
                  <a:pt x="15709" y="480872"/>
                </a:lnTo>
                <a:lnTo>
                  <a:pt x="121958" y="480872"/>
                </a:lnTo>
                <a:lnTo>
                  <a:pt x="121958" y="473011"/>
                </a:lnTo>
                <a:lnTo>
                  <a:pt x="15709" y="473011"/>
                </a:lnTo>
                <a:lnTo>
                  <a:pt x="15709" y="472440"/>
                </a:lnTo>
                <a:lnTo>
                  <a:pt x="15709" y="15748"/>
                </a:lnTo>
                <a:lnTo>
                  <a:pt x="121958" y="15748"/>
                </a:lnTo>
                <a:lnTo>
                  <a:pt x="121958" y="7886"/>
                </a:lnTo>
                <a:lnTo>
                  <a:pt x="15709" y="7886"/>
                </a:lnTo>
                <a:lnTo>
                  <a:pt x="15709" y="7620"/>
                </a:lnTo>
                <a:lnTo>
                  <a:pt x="121958" y="7620"/>
                </a:lnTo>
                <a:lnTo>
                  <a:pt x="121958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5144534" y="7152671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5" h="488950">
                <a:moveTo>
                  <a:pt x="121958" y="0"/>
                </a:moveTo>
                <a:lnTo>
                  <a:pt x="114109" y="0"/>
                </a:lnTo>
                <a:lnTo>
                  <a:pt x="0" y="0"/>
                </a:lnTo>
                <a:lnTo>
                  <a:pt x="0" y="7620"/>
                </a:lnTo>
                <a:lnTo>
                  <a:pt x="106248" y="7620"/>
                </a:lnTo>
                <a:lnTo>
                  <a:pt x="106248" y="8089"/>
                </a:lnTo>
                <a:lnTo>
                  <a:pt x="0" y="8089"/>
                </a:lnTo>
                <a:lnTo>
                  <a:pt x="0" y="15938"/>
                </a:lnTo>
                <a:lnTo>
                  <a:pt x="106248" y="15938"/>
                </a:lnTo>
                <a:lnTo>
                  <a:pt x="106248" y="16510"/>
                </a:lnTo>
                <a:lnTo>
                  <a:pt x="106248" y="473202"/>
                </a:lnTo>
                <a:lnTo>
                  <a:pt x="0" y="473202"/>
                </a:lnTo>
                <a:lnTo>
                  <a:pt x="0" y="481063"/>
                </a:lnTo>
                <a:lnTo>
                  <a:pt x="106248" y="481063"/>
                </a:lnTo>
                <a:lnTo>
                  <a:pt x="106248" y="481330"/>
                </a:lnTo>
                <a:lnTo>
                  <a:pt x="0" y="481330"/>
                </a:lnTo>
                <a:lnTo>
                  <a:pt x="0" y="488950"/>
                </a:lnTo>
                <a:lnTo>
                  <a:pt x="114109" y="488950"/>
                </a:lnTo>
                <a:lnTo>
                  <a:pt x="121958" y="488950"/>
                </a:lnTo>
                <a:lnTo>
                  <a:pt x="121958" y="473710"/>
                </a:lnTo>
                <a:lnTo>
                  <a:pt x="121958" y="16510"/>
                </a:lnTo>
                <a:lnTo>
                  <a:pt x="121958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65059" y="7968208"/>
            <a:ext cx="3690620" cy="2038471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39270" y="796198"/>
            <a:ext cx="143111" cy="143111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39270" y="1654995"/>
            <a:ext cx="143111" cy="143111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18967711" y="2442234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3111" y="0"/>
                </a:moveTo>
                <a:lnTo>
                  <a:pt x="97891" y="7299"/>
                </a:lnTo>
                <a:lnTo>
                  <a:pt x="58607" y="27622"/>
                </a:lnTo>
                <a:lnTo>
                  <a:pt x="27622" y="58607"/>
                </a:lnTo>
                <a:lnTo>
                  <a:pt x="7299" y="97891"/>
                </a:lnTo>
                <a:lnTo>
                  <a:pt x="0" y="143111"/>
                </a:lnTo>
                <a:lnTo>
                  <a:pt x="7299" y="188331"/>
                </a:lnTo>
                <a:lnTo>
                  <a:pt x="27622" y="227615"/>
                </a:lnTo>
                <a:lnTo>
                  <a:pt x="58607" y="258600"/>
                </a:lnTo>
                <a:lnTo>
                  <a:pt x="97891" y="278924"/>
                </a:lnTo>
                <a:lnTo>
                  <a:pt x="143111" y="286223"/>
                </a:lnTo>
                <a:lnTo>
                  <a:pt x="188331" y="278924"/>
                </a:lnTo>
                <a:lnTo>
                  <a:pt x="227615" y="258600"/>
                </a:lnTo>
                <a:lnTo>
                  <a:pt x="258601" y="227615"/>
                </a:lnTo>
                <a:lnTo>
                  <a:pt x="278924" y="188331"/>
                </a:lnTo>
                <a:lnTo>
                  <a:pt x="286224" y="143111"/>
                </a:lnTo>
                <a:lnTo>
                  <a:pt x="278924" y="97891"/>
                </a:lnTo>
                <a:lnTo>
                  <a:pt x="258601" y="58607"/>
                </a:lnTo>
                <a:lnTo>
                  <a:pt x="227615" y="27622"/>
                </a:lnTo>
                <a:lnTo>
                  <a:pt x="188331" y="7299"/>
                </a:lnTo>
                <a:lnTo>
                  <a:pt x="143111" y="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39270" y="3498893"/>
            <a:ext cx="143111" cy="143112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39270" y="4414258"/>
            <a:ext cx="143111" cy="143111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4560" y="8633865"/>
            <a:ext cx="169375" cy="169375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564500" y="8165438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344" y="19186"/>
                </a:moveTo>
                <a:lnTo>
                  <a:pt x="41458" y="27596"/>
                </a:lnTo>
                <a:lnTo>
                  <a:pt x="37558" y="34749"/>
                </a:lnTo>
                <a:lnTo>
                  <a:pt x="31255" y="39910"/>
                </a:lnTo>
                <a:lnTo>
                  <a:pt x="23157" y="42344"/>
                </a:lnTo>
                <a:lnTo>
                  <a:pt x="14747" y="41458"/>
                </a:lnTo>
                <a:lnTo>
                  <a:pt x="7594" y="37558"/>
                </a:lnTo>
                <a:lnTo>
                  <a:pt x="2433" y="31254"/>
                </a:lnTo>
                <a:lnTo>
                  <a:pt x="0" y="23156"/>
                </a:lnTo>
                <a:lnTo>
                  <a:pt x="885" y="14747"/>
                </a:lnTo>
                <a:lnTo>
                  <a:pt x="4785" y="7594"/>
                </a:lnTo>
                <a:lnTo>
                  <a:pt x="11089" y="2433"/>
                </a:lnTo>
                <a:lnTo>
                  <a:pt x="19187" y="0"/>
                </a:lnTo>
                <a:lnTo>
                  <a:pt x="27596" y="885"/>
                </a:lnTo>
                <a:lnTo>
                  <a:pt x="34749" y="4785"/>
                </a:lnTo>
                <a:lnTo>
                  <a:pt x="39910" y="11088"/>
                </a:lnTo>
                <a:lnTo>
                  <a:pt x="42344" y="19186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540690" y="7911460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344" y="19186"/>
                </a:moveTo>
                <a:lnTo>
                  <a:pt x="41458" y="27595"/>
                </a:lnTo>
                <a:lnTo>
                  <a:pt x="37558" y="34749"/>
                </a:lnTo>
                <a:lnTo>
                  <a:pt x="31255" y="39910"/>
                </a:lnTo>
                <a:lnTo>
                  <a:pt x="23157" y="42343"/>
                </a:lnTo>
                <a:lnTo>
                  <a:pt x="14747" y="41457"/>
                </a:lnTo>
                <a:lnTo>
                  <a:pt x="7594" y="37558"/>
                </a:lnTo>
                <a:lnTo>
                  <a:pt x="2433" y="31254"/>
                </a:lnTo>
                <a:lnTo>
                  <a:pt x="0" y="23156"/>
                </a:lnTo>
                <a:lnTo>
                  <a:pt x="885" y="14746"/>
                </a:lnTo>
                <a:lnTo>
                  <a:pt x="4785" y="7593"/>
                </a:lnTo>
                <a:lnTo>
                  <a:pt x="11089" y="2433"/>
                </a:lnTo>
                <a:lnTo>
                  <a:pt x="19187" y="0"/>
                </a:lnTo>
                <a:lnTo>
                  <a:pt x="27596" y="885"/>
                </a:lnTo>
                <a:lnTo>
                  <a:pt x="34749" y="4784"/>
                </a:lnTo>
                <a:lnTo>
                  <a:pt x="39910" y="11088"/>
                </a:lnTo>
                <a:lnTo>
                  <a:pt x="42344" y="19186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5703" y="7636225"/>
            <a:ext cx="84687" cy="84687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9541" y="7339820"/>
            <a:ext cx="169375" cy="169375"/>
          </a:xfrm>
          <a:prstGeom prst="rect">
            <a:avLst/>
          </a:prstGeom>
        </p:spPr>
      </p:pic>
      <p:sp>
        <p:nvSpPr>
          <p:cNvPr id="27" name="object 27" descr=""/>
          <p:cNvSpPr/>
          <p:nvPr/>
        </p:nvSpPr>
        <p:spPr>
          <a:xfrm>
            <a:off x="723302" y="712545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343" y="19186"/>
                </a:moveTo>
                <a:lnTo>
                  <a:pt x="41458" y="27595"/>
                </a:lnTo>
                <a:lnTo>
                  <a:pt x="37558" y="34749"/>
                </a:lnTo>
                <a:lnTo>
                  <a:pt x="31254" y="39910"/>
                </a:lnTo>
                <a:lnTo>
                  <a:pt x="23156" y="42343"/>
                </a:lnTo>
                <a:lnTo>
                  <a:pt x="14747" y="41457"/>
                </a:lnTo>
                <a:lnTo>
                  <a:pt x="7594" y="37558"/>
                </a:lnTo>
                <a:lnTo>
                  <a:pt x="2433" y="31254"/>
                </a:lnTo>
                <a:lnTo>
                  <a:pt x="0" y="23156"/>
                </a:lnTo>
                <a:lnTo>
                  <a:pt x="885" y="14746"/>
                </a:lnTo>
                <a:lnTo>
                  <a:pt x="4785" y="7593"/>
                </a:lnTo>
                <a:lnTo>
                  <a:pt x="11088" y="2433"/>
                </a:lnTo>
                <a:lnTo>
                  <a:pt x="19187" y="0"/>
                </a:lnTo>
                <a:lnTo>
                  <a:pt x="27596" y="885"/>
                </a:lnTo>
                <a:lnTo>
                  <a:pt x="34749" y="4784"/>
                </a:lnTo>
                <a:lnTo>
                  <a:pt x="39910" y="11088"/>
                </a:lnTo>
                <a:lnTo>
                  <a:pt x="42343" y="19186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8309" y="6850217"/>
            <a:ext cx="84687" cy="84688"/>
          </a:xfrm>
          <a:prstGeom prst="rect">
            <a:avLst/>
          </a:prstGeom>
        </p:spPr>
      </p:pic>
      <p:sp>
        <p:nvSpPr>
          <p:cNvPr id="29" name="object 29" descr=""/>
          <p:cNvSpPr/>
          <p:nvPr/>
        </p:nvSpPr>
        <p:spPr>
          <a:xfrm>
            <a:off x="929729" y="659350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343" y="19187"/>
                </a:moveTo>
                <a:lnTo>
                  <a:pt x="41458" y="27597"/>
                </a:lnTo>
                <a:lnTo>
                  <a:pt x="37558" y="34750"/>
                </a:lnTo>
                <a:lnTo>
                  <a:pt x="31255" y="39911"/>
                </a:lnTo>
                <a:lnTo>
                  <a:pt x="23156" y="42344"/>
                </a:lnTo>
                <a:lnTo>
                  <a:pt x="14747" y="41458"/>
                </a:lnTo>
                <a:lnTo>
                  <a:pt x="7594" y="37559"/>
                </a:lnTo>
                <a:lnTo>
                  <a:pt x="2433" y="31255"/>
                </a:lnTo>
                <a:lnTo>
                  <a:pt x="0" y="23157"/>
                </a:lnTo>
                <a:lnTo>
                  <a:pt x="885" y="14747"/>
                </a:lnTo>
                <a:lnTo>
                  <a:pt x="4785" y="7594"/>
                </a:lnTo>
                <a:lnTo>
                  <a:pt x="11088" y="2433"/>
                </a:lnTo>
                <a:lnTo>
                  <a:pt x="19187" y="0"/>
                </a:lnTo>
                <a:lnTo>
                  <a:pt x="27596" y="885"/>
                </a:lnTo>
                <a:lnTo>
                  <a:pt x="34749" y="4785"/>
                </a:lnTo>
                <a:lnTo>
                  <a:pt x="39910" y="11089"/>
                </a:lnTo>
                <a:lnTo>
                  <a:pt x="42343" y="19187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object 3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2148" y="6553811"/>
            <a:ext cx="169375" cy="169375"/>
          </a:xfrm>
          <a:prstGeom prst="rect">
            <a:avLst/>
          </a:prstGeom>
        </p:spPr>
      </p:pic>
      <p:sp>
        <p:nvSpPr>
          <p:cNvPr id="31" name="object 31" descr=""/>
          <p:cNvSpPr/>
          <p:nvPr/>
        </p:nvSpPr>
        <p:spPr>
          <a:xfrm>
            <a:off x="905909" y="633944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343" y="19186"/>
                </a:moveTo>
                <a:lnTo>
                  <a:pt x="41458" y="27595"/>
                </a:lnTo>
                <a:lnTo>
                  <a:pt x="37558" y="34749"/>
                </a:lnTo>
                <a:lnTo>
                  <a:pt x="31255" y="39910"/>
                </a:lnTo>
                <a:lnTo>
                  <a:pt x="23156" y="42343"/>
                </a:lnTo>
                <a:lnTo>
                  <a:pt x="14747" y="41457"/>
                </a:lnTo>
                <a:lnTo>
                  <a:pt x="7594" y="37558"/>
                </a:lnTo>
                <a:lnTo>
                  <a:pt x="2433" y="31254"/>
                </a:lnTo>
                <a:lnTo>
                  <a:pt x="0" y="23156"/>
                </a:lnTo>
                <a:lnTo>
                  <a:pt x="885" y="14746"/>
                </a:lnTo>
                <a:lnTo>
                  <a:pt x="4785" y="7593"/>
                </a:lnTo>
                <a:lnTo>
                  <a:pt x="11088" y="2433"/>
                </a:lnTo>
                <a:lnTo>
                  <a:pt x="19187" y="0"/>
                </a:lnTo>
                <a:lnTo>
                  <a:pt x="27596" y="885"/>
                </a:lnTo>
                <a:lnTo>
                  <a:pt x="34749" y="4784"/>
                </a:lnTo>
                <a:lnTo>
                  <a:pt x="39910" y="11088"/>
                </a:lnTo>
                <a:lnTo>
                  <a:pt x="42343" y="19186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8333" y="6299745"/>
            <a:ext cx="169375" cy="169375"/>
          </a:xfrm>
          <a:prstGeom prst="rect">
            <a:avLst/>
          </a:prstGeom>
        </p:spPr>
      </p:pic>
      <p:sp>
        <p:nvSpPr>
          <p:cNvPr id="33" name="object 33" descr=""/>
          <p:cNvSpPr/>
          <p:nvPr/>
        </p:nvSpPr>
        <p:spPr>
          <a:xfrm>
            <a:off x="882094" y="6085380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343" y="19187"/>
                </a:moveTo>
                <a:lnTo>
                  <a:pt x="41458" y="27596"/>
                </a:lnTo>
                <a:lnTo>
                  <a:pt x="37558" y="34749"/>
                </a:lnTo>
                <a:lnTo>
                  <a:pt x="31255" y="39910"/>
                </a:lnTo>
                <a:lnTo>
                  <a:pt x="23156" y="42343"/>
                </a:lnTo>
                <a:lnTo>
                  <a:pt x="14747" y="41457"/>
                </a:lnTo>
                <a:lnTo>
                  <a:pt x="7594" y="37558"/>
                </a:lnTo>
                <a:lnTo>
                  <a:pt x="2433" y="31255"/>
                </a:lnTo>
                <a:lnTo>
                  <a:pt x="0" y="23157"/>
                </a:lnTo>
                <a:lnTo>
                  <a:pt x="885" y="14747"/>
                </a:lnTo>
                <a:lnTo>
                  <a:pt x="4785" y="7594"/>
                </a:lnTo>
                <a:lnTo>
                  <a:pt x="11088" y="2433"/>
                </a:lnTo>
                <a:lnTo>
                  <a:pt x="19187" y="0"/>
                </a:lnTo>
                <a:lnTo>
                  <a:pt x="27596" y="885"/>
                </a:lnTo>
                <a:lnTo>
                  <a:pt x="34749" y="4785"/>
                </a:lnTo>
                <a:lnTo>
                  <a:pt x="39910" y="11089"/>
                </a:lnTo>
                <a:lnTo>
                  <a:pt x="42343" y="19187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112336" y="580749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343" y="19187"/>
                </a:moveTo>
                <a:lnTo>
                  <a:pt x="41458" y="27597"/>
                </a:lnTo>
                <a:lnTo>
                  <a:pt x="37558" y="34750"/>
                </a:lnTo>
                <a:lnTo>
                  <a:pt x="31255" y="39911"/>
                </a:lnTo>
                <a:lnTo>
                  <a:pt x="23156" y="42344"/>
                </a:lnTo>
                <a:lnTo>
                  <a:pt x="14747" y="41458"/>
                </a:lnTo>
                <a:lnTo>
                  <a:pt x="7594" y="37559"/>
                </a:lnTo>
                <a:lnTo>
                  <a:pt x="2433" y="31255"/>
                </a:lnTo>
                <a:lnTo>
                  <a:pt x="0" y="23157"/>
                </a:lnTo>
                <a:lnTo>
                  <a:pt x="885" y="14747"/>
                </a:lnTo>
                <a:lnTo>
                  <a:pt x="4785" y="7594"/>
                </a:lnTo>
                <a:lnTo>
                  <a:pt x="11088" y="2433"/>
                </a:lnTo>
                <a:lnTo>
                  <a:pt x="19187" y="0"/>
                </a:lnTo>
                <a:lnTo>
                  <a:pt x="27596" y="885"/>
                </a:lnTo>
                <a:lnTo>
                  <a:pt x="34749" y="4785"/>
                </a:lnTo>
                <a:lnTo>
                  <a:pt x="39910" y="11089"/>
                </a:lnTo>
                <a:lnTo>
                  <a:pt x="42343" y="19187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5" name="object 3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100" y="5810147"/>
            <a:ext cx="84687" cy="84687"/>
          </a:xfrm>
          <a:prstGeom prst="rect">
            <a:avLst/>
          </a:prstGeom>
        </p:spPr>
      </p:pic>
      <p:sp>
        <p:nvSpPr>
          <p:cNvPr id="36" name="object 36" descr=""/>
          <p:cNvSpPr/>
          <p:nvPr/>
        </p:nvSpPr>
        <p:spPr>
          <a:xfrm>
            <a:off x="1088520" y="5553438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343" y="19186"/>
                </a:moveTo>
                <a:lnTo>
                  <a:pt x="41458" y="27595"/>
                </a:lnTo>
                <a:lnTo>
                  <a:pt x="37558" y="34749"/>
                </a:lnTo>
                <a:lnTo>
                  <a:pt x="31255" y="39910"/>
                </a:lnTo>
                <a:lnTo>
                  <a:pt x="23156" y="42343"/>
                </a:lnTo>
                <a:lnTo>
                  <a:pt x="14747" y="41457"/>
                </a:lnTo>
                <a:lnTo>
                  <a:pt x="7594" y="37558"/>
                </a:lnTo>
                <a:lnTo>
                  <a:pt x="2433" y="31254"/>
                </a:lnTo>
                <a:lnTo>
                  <a:pt x="0" y="23156"/>
                </a:lnTo>
                <a:lnTo>
                  <a:pt x="885" y="14746"/>
                </a:lnTo>
                <a:lnTo>
                  <a:pt x="4785" y="7593"/>
                </a:lnTo>
                <a:lnTo>
                  <a:pt x="11088" y="2433"/>
                </a:lnTo>
                <a:lnTo>
                  <a:pt x="19187" y="0"/>
                </a:lnTo>
                <a:lnTo>
                  <a:pt x="27596" y="885"/>
                </a:lnTo>
                <a:lnTo>
                  <a:pt x="34749" y="4784"/>
                </a:lnTo>
                <a:lnTo>
                  <a:pt x="39910" y="11088"/>
                </a:lnTo>
                <a:lnTo>
                  <a:pt x="42343" y="19186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object 3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0939" y="5513739"/>
            <a:ext cx="169375" cy="169375"/>
          </a:xfrm>
          <a:prstGeom prst="rect">
            <a:avLst/>
          </a:prstGeom>
        </p:spPr>
      </p:pic>
      <p:sp>
        <p:nvSpPr>
          <p:cNvPr id="38" name="object 38" descr=""/>
          <p:cNvSpPr/>
          <p:nvPr/>
        </p:nvSpPr>
        <p:spPr>
          <a:xfrm>
            <a:off x="1064700" y="529937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343" y="19187"/>
                </a:moveTo>
                <a:lnTo>
                  <a:pt x="41458" y="27596"/>
                </a:lnTo>
                <a:lnTo>
                  <a:pt x="37558" y="34749"/>
                </a:lnTo>
                <a:lnTo>
                  <a:pt x="31255" y="39910"/>
                </a:lnTo>
                <a:lnTo>
                  <a:pt x="23156" y="42343"/>
                </a:lnTo>
                <a:lnTo>
                  <a:pt x="14747" y="41457"/>
                </a:lnTo>
                <a:lnTo>
                  <a:pt x="7594" y="37558"/>
                </a:lnTo>
                <a:lnTo>
                  <a:pt x="2433" y="31255"/>
                </a:lnTo>
                <a:lnTo>
                  <a:pt x="0" y="23157"/>
                </a:lnTo>
                <a:lnTo>
                  <a:pt x="885" y="14747"/>
                </a:lnTo>
                <a:lnTo>
                  <a:pt x="4785" y="7594"/>
                </a:lnTo>
                <a:lnTo>
                  <a:pt x="11088" y="2433"/>
                </a:lnTo>
                <a:lnTo>
                  <a:pt x="19187" y="0"/>
                </a:lnTo>
                <a:lnTo>
                  <a:pt x="27596" y="885"/>
                </a:lnTo>
                <a:lnTo>
                  <a:pt x="34749" y="4785"/>
                </a:lnTo>
                <a:lnTo>
                  <a:pt x="39910" y="11089"/>
                </a:lnTo>
                <a:lnTo>
                  <a:pt x="42343" y="19187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9" name="object 3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8539" y="5002965"/>
            <a:ext cx="127031" cy="127031"/>
          </a:xfrm>
          <a:prstGeom prst="rect">
            <a:avLst/>
          </a:prstGeom>
        </p:spPr>
      </p:pic>
      <p:sp>
        <p:nvSpPr>
          <p:cNvPr id="40" name="object 40" descr=""/>
          <p:cNvSpPr/>
          <p:nvPr/>
        </p:nvSpPr>
        <p:spPr>
          <a:xfrm>
            <a:off x="1271127" y="4767430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343" y="19186"/>
                </a:moveTo>
                <a:lnTo>
                  <a:pt x="41458" y="27595"/>
                </a:lnTo>
                <a:lnTo>
                  <a:pt x="37558" y="34749"/>
                </a:lnTo>
                <a:lnTo>
                  <a:pt x="31254" y="39910"/>
                </a:lnTo>
                <a:lnTo>
                  <a:pt x="23156" y="42343"/>
                </a:lnTo>
                <a:lnTo>
                  <a:pt x="14747" y="41457"/>
                </a:lnTo>
                <a:lnTo>
                  <a:pt x="7594" y="37558"/>
                </a:lnTo>
                <a:lnTo>
                  <a:pt x="2433" y="31254"/>
                </a:lnTo>
                <a:lnTo>
                  <a:pt x="0" y="23156"/>
                </a:lnTo>
                <a:lnTo>
                  <a:pt x="885" y="14746"/>
                </a:lnTo>
                <a:lnTo>
                  <a:pt x="4785" y="7593"/>
                </a:lnTo>
                <a:lnTo>
                  <a:pt x="11088" y="2433"/>
                </a:lnTo>
                <a:lnTo>
                  <a:pt x="19187" y="0"/>
                </a:lnTo>
                <a:lnTo>
                  <a:pt x="27596" y="885"/>
                </a:lnTo>
                <a:lnTo>
                  <a:pt x="34749" y="4784"/>
                </a:lnTo>
                <a:lnTo>
                  <a:pt x="39910" y="11088"/>
                </a:lnTo>
                <a:lnTo>
                  <a:pt x="42343" y="19186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" name="object 4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6149" y="4492280"/>
            <a:ext cx="84687" cy="84688"/>
          </a:xfrm>
          <a:prstGeom prst="rect">
            <a:avLst/>
          </a:prstGeom>
        </p:spPr>
      </p:pic>
      <p:sp>
        <p:nvSpPr>
          <p:cNvPr id="42" name="object 42" descr=""/>
          <p:cNvSpPr/>
          <p:nvPr/>
        </p:nvSpPr>
        <p:spPr>
          <a:xfrm>
            <a:off x="1477564" y="4235571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344" y="19187"/>
                </a:moveTo>
                <a:lnTo>
                  <a:pt x="41458" y="27596"/>
                </a:lnTo>
                <a:lnTo>
                  <a:pt x="37558" y="34750"/>
                </a:lnTo>
                <a:lnTo>
                  <a:pt x="31255" y="39911"/>
                </a:lnTo>
                <a:lnTo>
                  <a:pt x="23156" y="42344"/>
                </a:lnTo>
                <a:lnTo>
                  <a:pt x="14747" y="41458"/>
                </a:lnTo>
                <a:lnTo>
                  <a:pt x="7594" y="37559"/>
                </a:lnTo>
                <a:lnTo>
                  <a:pt x="2433" y="31255"/>
                </a:lnTo>
                <a:lnTo>
                  <a:pt x="0" y="23157"/>
                </a:lnTo>
                <a:lnTo>
                  <a:pt x="885" y="14747"/>
                </a:lnTo>
                <a:lnTo>
                  <a:pt x="4785" y="7594"/>
                </a:lnTo>
                <a:lnTo>
                  <a:pt x="11088" y="2433"/>
                </a:lnTo>
                <a:lnTo>
                  <a:pt x="19187" y="0"/>
                </a:lnTo>
                <a:lnTo>
                  <a:pt x="27596" y="885"/>
                </a:lnTo>
                <a:lnTo>
                  <a:pt x="34749" y="4785"/>
                </a:lnTo>
                <a:lnTo>
                  <a:pt x="39910" y="11089"/>
                </a:lnTo>
                <a:lnTo>
                  <a:pt x="42344" y="19187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3" name="object 4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2571" y="3960337"/>
            <a:ext cx="84687" cy="84687"/>
          </a:xfrm>
          <a:prstGeom prst="rect">
            <a:avLst/>
          </a:prstGeom>
        </p:spPr>
      </p:pic>
      <p:sp>
        <p:nvSpPr>
          <p:cNvPr id="44" name="object 44" descr=""/>
          <p:cNvSpPr/>
          <p:nvPr/>
        </p:nvSpPr>
        <p:spPr>
          <a:xfrm>
            <a:off x="1683991" y="3703628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343" y="19187"/>
                </a:moveTo>
                <a:lnTo>
                  <a:pt x="41458" y="27596"/>
                </a:lnTo>
                <a:lnTo>
                  <a:pt x="37558" y="34749"/>
                </a:lnTo>
                <a:lnTo>
                  <a:pt x="31255" y="39910"/>
                </a:lnTo>
                <a:lnTo>
                  <a:pt x="23156" y="42343"/>
                </a:lnTo>
                <a:lnTo>
                  <a:pt x="14747" y="41457"/>
                </a:lnTo>
                <a:lnTo>
                  <a:pt x="7594" y="37558"/>
                </a:lnTo>
                <a:lnTo>
                  <a:pt x="2433" y="31255"/>
                </a:lnTo>
                <a:lnTo>
                  <a:pt x="0" y="23157"/>
                </a:lnTo>
                <a:lnTo>
                  <a:pt x="885" y="14747"/>
                </a:lnTo>
                <a:lnTo>
                  <a:pt x="4785" y="7594"/>
                </a:lnTo>
                <a:lnTo>
                  <a:pt x="11088" y="2433"/>
                </a:lnTo>
                <a:lnTo>
                  <a:pt x="19187" y="0"/>
                </a:lnTo>
                <a:lnTo>
                  <a:pt x="27596" y="885"/>
                </a:lnTo>
                <a:lnTo>
                  <a:pt x="34749" y="4785"/>
                </a:lnTo>
                <a:lnTo>
                  <a:pt x="39910" y="11089"/>
                </a:lnTo>
                <a:lnTo>
                  <a:pt x="42343" y="19187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5" name="object 4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410" y="3663929"/>
            <a:ext cx="169375" cy="169375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9003" y="3428391"/>
            <a:ext cx="84687" cy="84687"/>
          </a:xfrm>
          <a:prstGeom prst="rect">
            <a:avLst/>
          </a:prstGeom>
        </p:spPr>
      </p:pic>
      <p:sp>
        <p:nvSpPr>
          <p:cNvPr id="47" name="object 47" descr=""/>
          <p:cNvSpPr/>
          <p:nvPr/>
        </p:nvSpPr>
        <p:spPr>
          <a:xfrm>
            <a:off x="1890417" y="317168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4">
                <a:moveTo>
                  <a:pt x="42343" y="19186"/>
                </a:moveTo>
                <a:lnTo>
                  <a:pt x="41458" y="27595"/>
                </a:lnTo>
                <a:lnTo>
                  <a:pt x="37558" y="34749"/>
                </a:lnTo>
                <a:lnTo>
                  <a:pt x="31254" y="39910"/>
                </a:lnTo>
                <a:lnTo>
                  <a:pt x="23156" y="42343"/>
                </a:lnTo>
                <a:lnTo>
                  <a:pt x="14747" y="41457"/>
                </a:lnTo>
                <a:lnTo>
                  <a:pt x="7594" y="37558"/>
                </a:lnTo>
                <a:lnTo>
                  <a:pt x="2433" y="31254"/>
                </a:lnTo>
                <a:lnTo>
                  <a:pt x="0" y="23156"/>
                </a:lnTo>
                <a:lnTo>
                  <a:pt x="885" y="14746"/>
                </a:lnTo>
                <a:lnTo>
                  <a:pt x="4785" y="7593"/>
                </a:lnTo>
                <a:lnTo>
                  <a:pt x="11088" y="2433"/>
                </a:lnTo>
                <a:lnTo>
                  <a:pt x="19187" y="0"/>
                </a:lnTo>
                <a:lnTo>
                  <a:pt x="27596" y="885"/>
                </a:lnTo>
                <a:lnTo>
                  <a:pt x="34749" y="4784"/>
                </a:lnTo>
                <a:lnTo>
                  <a:pt x="39910" y="11088"/>
                </a:lnTo>
                <a:lnTo>
                  <a:pt x="42343" y="19186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94009" y="3153157"/>
            <a:ext cx="127031" cy="127031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45429" y="2896446"/>
            <a:ext cx="84687" cy="84688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79268" y="2600041"/>
            <a:ext cx="169375" cy="169375"/>
          </a:xfrm>
          <a:prstGeom prst="rect">
            <a:avLst/>
          </a:prstGeom>
        </p:spPr>
      </p:pic>
      <p:grpSp>
        <p:nvGrpSpPr>
          <p:cNvPr id="51" name="object 51" descr=""/>
          <p:cNvGrpSpPr/>
          <p:nvPr/>
        </p:nvGrpSpPr>
        <p:grpSpPr>
          <a:xfrm>
            <a:off x="-1812" y="0"/>
            <a:ext cx="2752725" cy="8869680"/>
            <a:chOff x="-1812" y="0"/>
            <a:chExt cx="2752725" cy="8869680"/>
          </a:xfrm>
        </p:grpSpPr>
        <p:pic>
          <p:nvPicPr>
            <p:cNvPr id="52" name="object 5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1856" y="2364504"/>
              <a:ext cx="84687" cy="84687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-1812" y="0"/>
              <a:ext cx="2728532" cy="8869393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2303259" y="1829923"/>
              <a:ext cx="273050" cy="320675"/>
            </a:xfrm>
            <a:custGeom>
              <a:avLst/>
              <a:gdLst/>
              <a:ahLst/>
              <a:cxnLst/>
              <a:rect l="l" t="t" r="r" b="b"/>
              <a:pathLst>
                <a:path w="273050" h="320675">
                  <a:moveTo>
                    <a:pt x="42354" y="297065"/>
                  </a:moveTo>
                  <a:lnTo>
                    <a:pt x="39916" y="288963"/>
                  </a:lnTo>
                  <a:lnTo>
                    <a:pt x="34759" y="282663"/>
                  </a:lnTo>
                  <a:lnTo>
                    <a:pt x="27597" y="278765"/>
                  </a:lnTo>
                  <a:lnTo>
                    <a:pt x="19189" y="277876"/>
                  </a:lnTo>
                  <a:lnTo>
                    <a:pt x="11099" y="280314"/>
                  </a:lnTo>
                  <a:lnTo>
                    <a:pt x="4787" y="285470"/>
                  </a:lnTo>
                  <a:lnTo>
                    <a:pt x="889" y="292620"/>
                  </a:lnTo>
                  <a:lnTo>
                    <a:pt x="0" y="301028"/>
                  </a:lnTo>
                  <a:lnTo>
                    <a:pt x="2438" y="309130"/>
                  </a:lnTo>
                  <a:lnTo>
                    <a:pt x="7594" y="315429"/>
                  </a:lnTo>
                  <a:lnTo>
                    <a:pt x="14757" y="319328"/>
                  </a:lnTo>
                  <a:lnTo>
                    <a:pt x="23164" y="320217"/>
                  </a:lnTo>
                  <a:lnTo>
                    <a:pt x="31254" y="317792"/>
                  </a:lnTo>
                  <a:lnTo>
                    <a:pt x="37566" y="312623"/>
                  </a:lnTo>
                  <a:lnTo>
                    <a:pt x="41465" y="305473"/>
                  </a:lnTo>
                  <a:lnTo>
                    <a:pt x="42354" y="297065"/>
                  </a:lnTo>
                  <a:close/>
                </a:path>
                <a:path w="273050" h="320675">
                  <a:moveTo>
                    <a:pt x="272592" y="19177"/>
                  </a:moveTo>
                  <a:lnTo>
                    <a:pt x="270167" y="11087"/>
                  </a:lnTo>
                  <a:lnTo>
                    <a:pt x="264998" y="4775"/>
                  </a:lnTo>
                  <a:lnTo>
                    <a:pt x="257848" y="876"/>
                  </a:lnTo>
                  <a:lnTo>
                    <a:pt x="249440" y="0"/>
                  </a:lnTo>
                  <a:lnTo>
                    <a:pt x="241338" y="2425"/>
                  </a:lnTo>
                  <a:lnTo>
                    <a:pt x="235038" y="7594"/>
                  </a:lnTo>
                  <a:lnTo>
                    <a:pt x="231140" y="14744"/>
                  </a:lnTo>
                  <a:lnTo>
                    <a:pt x="230251" y="23152"/>
                  </a:lnTo>
                  <a:lnTo>
                    <a:pt x="232689" y="31254"/>
                  </a:lnTo>
                  <a:lnTo>
                    <a:pt x="237845" y="37553"/>
                  </a:lnTo>
                  <a:lnTo>
                    <a:pt x="244995" y="41452"/>
                  </a:lnTo>
                  <a:lnTo>
                    <a:pt x="253415" y="42341"/>
                  </a:lnTo>
                  <a:lnTo>
                    <a:pt x="261505" y="39903"/>
                  </a:lnTo>
                  <a:lnTo>
                    <a:pt x="267817" y="34747"/>
                  </a:lnTo>
                  <a:lnTo>
                    <a:pt x="271716" y="27597"/>
                  </a:lnTo>
                  <a:lnTo>
                    <a:pt x="272592" y="19177"/>
                  </a:lnTo>
                  <a:close/>
                </a:path>
              </a:pathLst>
            </a:custGeom>
            <a:solidFill>
              <a:srgbClr val="1C2B4E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15937" y="1790213"/>
              <a:ext cx="169375" cy="169375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88530" y="1554677"/>
              <a:ext cx="84687" cy="84687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43536" y="1279440"/>
              <a:ext cx="127031" cy="127031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40894" y="1046550"/>
              <a:ext cx="84687" cy="84688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2692309" y="789839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4" h="42544">
                  <a:moveTo>
                    <a:pt x="42343" y="19187"/>
                  </a:moveTo>
                  <a:lnTo>
                    <a:pt x="41458" y="27596"/>
                  </a:lnTo>
                  <a:lnTo>
                    <a:pt x="37558" y="34750"/>
                  </a:lnTo>
                  <a:lnTo>
                    <a:pt x="31255" y="39911"/>
                  </a:lnTo>
                  <a:lnTo>
                    <a:pt x="23156" y="42344"/>
                  </a:lnTo>
                  <a:lnTo>
                    <a:pt x="14747" y="41458"/>
                  </a:lnTo>
                  <a:lnTo>
                    <a:pt x="7594" y="37559"/>
                  </a:lnTo>
                  <a:lnTo>
                    <a:pt x="2433" y="31255"/>
                  </a:lnTo>
                  <a:lnTo>
                    <a:pt x="0" y="23157"/>
                  </a:lnTo>
                  <a:lnTo>
                    <a:pt x="885" y="14747"/>
                  </a:lnTo>
                  <a:lnTo>
                    <a:pt x="4785" y="7594"/>
                  </a:lnTo>
                  <a:lnTo>
                    <a:pt x="11088" y="2433"/>
                  </a:lnTo>
                  <a:lnTo>
                    <a:pt x="19187" y="0"/>
                  </a:lnTo>
                  <a:lnTo>
                    <a:pt x="27596" y="885"/>
                  </a:lnTo>
                  <a:lnTo>
                    <a:pt x="34749" y="4785"/>
                  </a:lnTo>
                  <a:lnTo>
                    <a:pt x="39910" y="11089"/>
                  </a:lnTo>
                  <a:lnTo>
                    <a:pt x="42343" y="19187"/>
                  </a:lnTo>
                  <a:close/>
                </a:path>
              </a:pathLst>
            </a:custGeom>
            <a:solidFill>
              <a:srgbClr val="1C2B4E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74738" y="750229"/>
              <a:ext cx="169375" cy="169376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47326" y="514692"/>
              <a:ext cx="84687" cy="84688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81165" y="218286"/>
              <a:ext cx="169375" cy="169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1501" y="5129288"/>
            <a:ext cx="2277188" cy="3149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5156" y="5687771"/>
            <a:ext cx="3075317" cy="234212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6536" y="5129288"/>
            <a:ext cx="2277188" cy="31496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0191" y="5687771"/>
            <a:ext cx="3075317" cy="234212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1581" y="5129288"/>
            <a:ext cx="2277188" cy="31496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45236" y="5687771"/>
            <a:ext cx="3075317" cy="234212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36616" y="5129288"/>
            <a:ext cx="2277188" cy="31496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10270" y="5687771"/>
            <a:ext cx="3075317" cy="234212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8253" y="9116118"/>
            <a:ext cx="152456" cy="15245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58878" y="10955514"/>
            <a:ext cx="152456" cy="152456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267286" y="10879179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152561" y="305121"/>
                </a:moveTo>
                <a:lnTo>
                  <a:pt x="200755" y="297337"/>
                </a:lnTo>
                <a:lnTo>
                  <a:pt x="242630" y="275666"/>
                </a:lnTo>
                <a:lnTo>
                  <a:pt x="275665" y="242631"/>
                </a:lnTo>
                <a:lnTo>
                  <a:pt x="297336" y="200755"/>
                </a:lnTo>
                <a:lnTo>
                  <a:pt x="305120" y="152561"/>
                </a:lnTo>
                <a:lnTo>
                  <a:pt x="297336" y="104367"/>
                </a:lnTo>
                <a:lnTo>
                  <a:pt x="275665" y="62491"/>
                </a:lnTo>
                <a:lnTo>
                  <a:pt x="242630" y="29456"/>
                </a:lnTo>
                <a:lnTo>
                  <a:pt x="200755" y="7784"/>
                </a:lnTo>
                <a:lnTo>
                  <a:pt x="152561" y="0"/>
                </a:lnTo>
                <a:lnTo>
                  <a:pt x="104367" y="7784"/>
                </a:lnTo>
                <a:lnTo>
                  <a:pt x="62491" y="29456"/>
                </a:lnTo>
                <a:lnTo>
                  <a:pt x="29456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6" y="242631"/>
                </a:lnTo>
                <a:lnTo>
                  <a:pt x="62491" y="275666"/>
                </a:lnTo>
                <a:lnTo>
                  <a:pt x="104367" y="297337"/>
                </a:lnTo>
                <a:lnTo>
                  <a:pt x="152561" y="305121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43517" y="10040254"/>
            <a:ext cx="152454" cy="152456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351922" y="10879179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152558" y="305121"/>
                </a:moveTo>
                <a:lnTo>
                  <a:pt x="200752" y="297337"/>
                </a:lnTo>
                <a:lnTo>
                  <a:pt x="242628" y="275666"/>
                </a:lnTo>
                <a:lnTo>
                  <a:pt x="275664" y="242631"/>
                </a:lnTo>
                <a:lnTo>
                  <a:pt x="297335" y="200755"/>
                </a:lnTo>
                <a:lnTo>
                  <a:pt x="305120" y="152561"/>
                </a:lnTo>
                <a:lnTo>
                  <a:pt x="297335" y="104367"/>
                </a:lnTo>
                <a:lnTo>
                  <a:pt x="275664" y="62491"/>
                </a:lnTo>
                <a:lnTo>
                  <a:pt x="242628" y="29456"/>
                </a:lnTo>
                <a:lnTo>
                  <a:pt x="200752" y="7784"/>
                </a:lnTo>
                <a:lnTo>
                  <a:pt x="152558" y="0"/>
                </a:lnTo>
                <a:lnTo>
                  <a:pt x="104365" y="7784"/>
                </a:lnTo>
                <a:lnTo>
                  <a:pt x="62489" y="29456"/>
                </a:lnTo>
                <a:lnTo>
                  <a:pt x="29455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5" y="242631"/>
                </a:lnTo>
                <a:lnTo>
                  <a:pt x="62489" y="275666"/>
                </a:lnTo>
                <a:lnTo>
                  <a:pt x="104365" y="297337"/>
                </a:lnTo>
                <a:lnTo>
                  <a:pt x="152558" y="305121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8253" y="10040254"/>
            <a:ext cx="152456" cy="15245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039270" y="796198"/>
            <a:ext cx="143111" cy="143111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039270" y="1654995"/>
            <a:ext cx="143111" cy="143111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18967711" y="2442234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3111" y="0"/>
                </a:moveTo>
                <a:lnTo>
                  <a:pt x="97891" y="7299"/>
                </a:lnTo>
                <a:lnTo>
                  <a:pt x="58607" y="27622"/>
                </a:lnTo>
                <a:lnTo>
                  <a:pt x="27622" y="58607"/>
                </a:lnTo>
                <a:lnTo>
                  <a:pt x="7299" y="97891"/>
                </a:lnTo>
                <a:lnTo>
                  <a:pt x="0" y="143111"/>
                </a:lnTo>
                <a:lnTo>
                  <a:pt x="7299" y="188331"/>
                </a:lnTo>
                <a:lnTo>
                  <a:pt x="27622" y="227615"/>
                </a:lnTo>
                <a:lnTo>
                  <a:pt x="58607" y="258600"/>
                </a:lnTo>
                <a:lnTo>
                  <a:pt x="97891" y="278924"/>
                </a:lnTo>
                <a:lnTo>
                  <a:pt x="143111" y="286223"/>
                </a:lnTo>
                <a:lnTo>
                  <a:pt x="188331" y="278924"/>
                </a:lnTo>
                <a:lnTo>
                  <a:pt x="227615" y="258600"/>
                </a:lnTo>
                <a:lnTo>
                  <a:pt x="258601" y="227615"/>
                </a:lnTo>
                <a:lnTo>
                  <a:pt x="278924" y="188331"/>
                </a:lnTo>
                <a:lnTo>
                  <a:pt x="286224" y="143111"/>
                </a:lnTo>
                <a:lnTo>
                  <a:pt x="278924" y="97891"/>
                </a:lnTo>
                <a:lnTo>
                  <a:pt x="258601" y="58607"/>
                </a:lnTo>
                <a:lnTo>
                  <a:pt x="227615" y="27622"/>
                </a:lnTo>
                <a:lnTo>
                  <a:pt x="188331" y="7299"/>
                </a:lnTo>
                <a:lnTo>
                  <a:pt x="143111" y="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039270" y="3498893"/>
            <a:ext cx="143111" cy="143112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039270" y="4414258"/>
            <a:ext cx="143111" cy="143111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2619930" y="2355501"/>
            <a:ext cx="2180590" cy="2180590"/>
          </a:xfrm>
          <a:custGeom>
            <a:avLst/>
            <a:gdLst/>
            <a:ahLst/>
            <a:cxnLst/>
            <a:rect l="l" t="t" r="r" b="b"/>
            <a:pathLst>
              <a:path w="2180590" h="2180590">
                <a:moveTo>
                  <a:pt x="0" y="1090036"/>
                </a:moveTo>
                <a:lnTo>
                  <a:pt x="1062" y="1138568"/>
                </a:lnTo>
                <a:lnTo>
                  <a:pt x="4220" y="1186560"/>
                </a:lnTo>
                <a:lnTo>
                  <a:pt x="9430" y="1233965"/>
                </a:lnTo>
                <a:lnTo>
                  <a:pt x="16647" y="1280740"/>
                </a:lnTo>
                <a:lnTo>
                  <a:pt x="25826" y="1326840"/>
                </a:lnTo>
                <a:lnTo>
                  <a:pt x="36923" y="1372221"/>
                </a:lnTo>
                <a:lnTo>
                  <a:pt x="49893" y="1416838"/>
                </a:lnTo>
                <a:lnTo>
                  <a:pt x="64693" y="1460647"/>
                </a:lnTo>
                <a:lnTo>
                  <a:pt x="81278" y="1503604"/>
                </a:lnTo>
                <a:lnTo>
                  <a:pt x="99604" y="1545665"/>
                </a:lnTo>
                <a:lnTo>
                  <a:pt x="119625" y="1586784"/>
                </a:lnTo>
                <a:lnTo>
                  <a:pt x="141298" y="1626917"/>
                </a:lnTo>
                <a:lnTo>
                  <a:pt x="164578" y="1666021"/>
                </a:lnTo>
                <a:lnTo>
                  <a:pt x="189421" y="1704050"/>
                </a:lnTo>
                <a:lnTo>
                  <a:pt x="215783" y="1740961"/>
                </a:lnTo>
                <a:lnTo>
                  <a:pt x="243618" y="1776708"/>
                </a:lnTo>
                <a:lnTo>
                  <a:pt x="272883" y="1811247"/>
                </a:lnTo>
                <a:lnTo>
                  <a:pt x="303534" y="1844535"/>
                </a:lnTo>
                <a:lnTo>
                  <a:pt x="335525" y="1876526"/>
                </a:lnTo>
                <a:lnTo>
                  <a:pt x="368813" y="1907177"/>
                </a:lnTo>
                <a:lnTo>
                  <a:pt x="403352" y="1936442"/>
                </a:lnTo>
                <a:lnTo>
                  <a:pt x="439099" y="1964277"/>
                </a:lnTo>
                <a:lnTo>
                  <a:pt x="476010" y="1990639"/>
                </a:lnTo>
                <a:lnTo>
                  <a:pt x="514039" y="2015482"/>
                </a:lnTo>
                <a:lnTo>
                  <a:pt x="553142" y="2038762"/>
                </a:lnTo>
                <a:lnTo>
                  <a:pt x="593276" y="2060435"/>
                </a:lnTo>
                <a:lnTo>
                  <a:pt x="634395" y="2080456"/>
                </a:lnTo>
                <a:lnTo>
                  <a:pt x="676455" y="2098782"/>
                </a:lnTo>
                <a:lnTo>
                  <a:pt x="719413" y="2115366"/>
                </a:lnTo>
                <a:lnTo>
                  <a:pt x="763222" y="2130166"/>
                </a:lnTo>
                <a:lnTo>
                  <a:pt x="807839" y="2143137"/>
                </a:lnTo>
                <a:lnTo>
                  <a:pt x="853220" y="2154234"/>
                </a:lnTo>
                <a:lnTo>
                  <a:pt x="899320" y="2163413"/>
                </a:lnTo>
                <a:lnTo>
                  <a:pt x="946095" y="2170630"/>
                </a:lnTo>
                <a:lnTo>
                  <a:pt x="993500" y="2175839"/>
                </a:lnTo>
                <a:lnTo>
                  <a:pt x="1041492" y="2178998"/>
                </a:lnTo>
                <a:lnTo>
                  <a:pt x="1090024" y="2180060"/>
                </a:lnTo>
                <a:lnTo>
                  <a:pt x="1138557" y="2178998"/>
                </a:lnTo>
                <a:lnTo>
                  <a:pt x="1186548" y="2175839"/>
                </a:lnTo>
                <a:lnTo>
                  <a:pt x="1233953" y="2170630"/>
                </a:lnTo>
                <a:lnTo>
                  <a:pt x="1280728" y="2163413"/>
                </a:lnTo>
                <a:lnTo>
                  <a:pt x="1326828" y="2154234"/>
                </a:lnTo>
                <a:lnTo>
                  <a:pt x="1372209" y="2143137"/>
                </a:lnTo>
                <a:lnTo>
                  <a:pt x="1416827" y="2130166"/>
                </a:lnTo>
                <a:lnTo>
                  <a:pt x="1460636" y="2115366"/>
                </a:lnTo>
                <a:lnTo>
                  <a:pt x="1503594" y="2098782"/>
                </a:lnTo>
                <a:lnTo>
                  <a:pt x="1545654" y="2080456"/>
                </a:lnTo>
                <a:lnTo>
                  <a:pt x="1586774" y="2060435"/>
                </a:lnTo>
                <a:lnTo>
                  <a:pt x="1626907" y="2038762"/>
                </a:lnTo>
                <a:lnTo>
                  <a:pt x="1666011" y="2015482"/>
                </a:lnTo>
                <a:lnTo>
                  <a:pt x="1704040" y="1990639"/>
                </a:lnTo>
                <a:lnTo>
                  <a:pt x="1740951" y="1964277"/>
                </a:lnTo>
                <a:lnTo>
                  <a:pt x="1776698" y="1936442"/>
                </a:lnTo>
                <a:lnTo>
                  <a:pt x="1811238" y="1907177"/>
                </a:lnTo>
                <a:lnTo>
                  <a:pt x="1844526" y="1876526"/>
                </a:lnTo>
                <a:lnTo>
                  <a:pt x="1876518" y="1844535"/>
                </a:lnTo>
                <a:lnTo>
                  <a:pt x="1907168" y="1811247"/>
                </a:lnTo>
                <a:lnTo>
                  <a:pt x="1936434" y="1776708"/>
                </a:lnTo>
                <a:lnTo>
                  <a:pt x="1964269" y="1740961"/>
                </a:lnTo>
                <a:lnTo>
                  <a:pt x="1990631" y="1704050"/>
                </a:lnTo>
                <a:lnTo>
                  <a:pt x="2015474" y="1666021"/>
                </a:lnTo>
                <a:lnTo>
                  <a:pt x="2038755" y="1626917"/>
                </a:lnTo>
                <a:lnTo>
                  <a:pt x="2060428" y="1586784"/>
                </a:lnTo>
                <a:lnTo>
                  <a:pt x="2080450" y="1545665"/>
                </a:lnTo>
                <a:lnTo>
                  <a:pt x="2098775" y="1503604"/>
                </a:lnTo>
                <a:lnTo>
                  <a:pt x="2115360" y="1460647"/>
                </a:lnTo>
                <a:lnTo>
                  <a:pt x="2130160" y="1416838"/>
                </a:lnTo>
                <a:lnTo>
                  <a:pt x="2143131" y="1372221"/>
                </a:lnTo>
                <a:lnTo>
                  <a:pt x="2154228" y="1326840"/>
                </a:lnTo>
                <a:lnTo>
                  <a:pt x="2163407" y="1280740"/>
                </a:lnTo>
                <a:lnTo>
                  <a:pt x="2170624" y="1233965"/>
                </a:lnTo>
                <a:lnTo>
                  <a:pt x="2175834" y="1186560"/>
                </a:lnTo>
                <a:lnTo>
                  <a:pt x="2178992" y="1138568"/>
                </a:lnTo>
                <a:lnTo>
                  <a:pt x="2180055" y="1090036"/>
                </a:lnTo>
                <a:lnTo>
                  <a:pt x="2178992" y="1041503"/>
                </a:lnTo>
                <a:lnTo>
                  <a:pt x="2175834" y="993512"/>
                </a:lnTo>
                <a:lnTo>
                  <a:pt x="2170624" y="946107"/>
                </a:lnTo>
                <a:lnTo>
                  <a:pt x="2163407" y="899332"/>
                </a:lnTo>
                <a:lnTo>
                  <a:pt x="2154228" y="853231"/>
                </a:lnTo>
                <a:lnTo>
                  <a:pt x="2143131" y="807850"/>
                </a:lnTo>
                <a:lnTo>
                  <a:pt x="2130160" y="763233"/>
                </a:lnTo>
                <a:lnTo>
                  <a:pt x="2115360" y="719423"/>
                </a:lnTo>
                <a:lnTo>
                  <a:pt x="2098775" y="676465"/>
                </a:lnTo>
                <a:lnTo>
                  <a:pt x="2080450" y="634405"/>
                </a:lnTo>
                <a:lnTo>
                  <a:pt x="2060428" y="593285"/>
                </a:lnTo>
                <a:lnTo>
                  <a:pt x="2038755" y="553151"/>
                </a:lnTo>
                <a:lnTo>
                  <a:pt x="2015474" y="514047"/>
                </a:lnTo>
                <a:lnTo>
                  <a:pt x="1990631" y="476018"/>
                </a:lnTo>
                <a:lnTo>
                  <a:pt x="1964269" y="439107"/>
                </a:lnTo>
                <a:lnTo>
                  <a:pt x="1936434" y="403359"/>
                </a:lnTo>
                <a:lnTo>
                  <a:pt x="1907168" y="368819"/>
                </a:lnTo>
                <a:lnTo>
                  <a:pt x="1876518" y="335531"/>
                </a:lnTo>
                <a:lnTo>
                  <a:pt x="1844526" y="303539"/>
                </a:lnTo>
                <a:lnTo>
                  <a:pt x="1811238" y="272889"/>
                </a:lnTo>
                <a:lnTo>
                  <a:pt x="1776698" y="243623"/>
                </a:lnTo>
                <a:lnTo>
                  <a:pt x="1740951" y="215787"/>
                </a:lnTo>
                <a:lnTo>
                  <a:pt x="1704040" y="189425"/>
                </a:lnTo>
                <a:lnTo>
                  <a:pt x="1666011" y="164581"/>
                </a:lnTo>
                <a:lnTo>
                  <a:pt x="1626907" y="141301"/>
                </a:lnTo>
                <a:lnTo>
                  <a:pt x="1586774" y="119627"/>
                </a:lnTo>
                <a:lnTo>
                  <a:pt x="1545654" y="99606"/>
                </a:lnTo>
                <a:lnTo>
                  <a:pt x="1503594" y="81280"/>
                </a:lnTo>
                <a:lnTo>
                  <a:pt x="1460636" y="64695"/>
                </a:lnTo>
                <a:lnTo>
                  <a:pt x="1416827" y="49894"/>
                </a:lnTo>
                <a:lnTo>
                  <a:pt x="1372209" y="36923"/>
                </a:lnTo>
                <a:lnTo>
                  <a:pt x="1326828" y="25826"/>
                </a:lnTo>
                <a:lnTo>
                  <a:pt x="1280728" y="16647"/>
                </a:lnTo>
                <a:lnTo>
                  <a:pt x="1233953" y="9430"/>
                </a:lnTo>
                <a:lnTo>
                  <a:pt x="1186548" y="4221"/>
                </a:lnTo>
                <a:lnTo>
                  <a:pt x="1138557" y="1062"/>
                </a:lnTo>
                <a:lnTo>
                  <a:pt x="1090024" y="0"/>
                </a:lnTo>
                <a:lnTo>
                  <a:pt x="1041492" y="1062"/>
                </a:lnTo>
                <a:lnTo>
                  <a:pt x="993500" y="4221"/>
                </a:lnTo>
                <a:lnTo>
                  <a:pt x="946095" y="9430"/>
                </a:lnTo>
                <a:lnTo>
                  <a:pt x="899320" y="16647"/>
                </a:lnTo>
                <a:lnTo>
                  <a:pt x="853220" y="25826"/>
                </a:lnTo>
                <a:lnTo>
                  <a:pt x="807839" y="36923"/>
                </a:lnTo>
                <a:lnTo>
                  <a:pt x="763222" y="49894"/>
                </a:lnTo>
                <a:lnTo>
                  <a:pt x="719413" y="64695"/>
                </a:lnTo>
                <a:lnTo>
                  <a:pt x="676455" y="81280"/>
                </a:lnTo>
                <a:lnTo>
                  <a:pt x="634395" y="99606"/>
                </a:lnTo>
                <a:lnTo>
                  <a:pt x="593276" y="119627"/>
                </a:lnTo>
                <a:lnTo>
                  <a:pt x="553142" y="141301"/>
                </a:lnTo>
                <a:lnTo>
                  <a:pt x="514039" y="164581"/>
                </a:lnTo>
                <a:lnTo>
                  <a:pt x="476010" y="189425"/>
                </a:lnTo>
                <a:lnTo>
                  <a:pt x="439099" y="215787"/>
                </a:lnTo>
                <a:lnTo>
                  <a:pt x="403352" y="243623"/>
                </a:lnTo>
                <a:lnTo>
                  <a:pt x="368813" y="272889"/>
                </a:lnTo>
                <a:lnTo>
                  <a:pt x="335525" y="303539"/>
                </a:lnTo>
                <a:lnTo>
                  <a:pt x="303534" y="335531"/>
                </a:lnTo>
                <a:lnTo>
                  <a:pt x="272883" y="368819"/>
                </a:lnTo>
                <a:lnTo>
                  <a:pt x="243618" y="403359"/>
                </a:lnTo>
                <a:lnTo>
                  <a:pt x="215783" y="439107"/>
                </a:lnTo>
                <a:lnTo>
                  <a:pt x="189421" y="476018"/>
                </a:lnTo>
                <a:lnTo>
                  <a:pt x="164578" y="514047"/>
                </a:lnTo>
                <a:lnTo>
                  <a:pt x="141298" y="553151"/>
                </a:lnTo>
                <a:lnTo>
                  <a:pt x="119625" y="593285"/>
                </a:lnTo>
                <a:lnTo>
                  <a:pt x="99604" y="634405"/>
                </a:lnTo>
                <a:lnTo>
                  <a:pt x="81278" y="676465"/>
                </a:lnTo>
                <a:lnTo>
                  <a:pt x="64693" y="719423"/>
                </a:lnTo>
                <a:lnTo>
                  <a:pt x="49893" y="763233"/>
                </a:lnTo>
                <a:lnTo>
                  <a:pt x="36923" y="807850"/>
                </a:lnTo>
                <a:lnTo>
                  <a:pt x="25826" y="853231"/>
                </a:lnTo>
                <a:lnTo>
                  <a:pt x="16647" y="899332"/>
                </a:lnTo>
                <a:lnTo>
                  <a:pt x="9430" y="946107"/>
                </a:lnTo>
                <a:lnTo>
                  <a:pt x="4220" y="993512"/>
                </a:lnTo>
                <a:lnTo>
                  <a:pt x="1062" y="1041503"/>
                </a:lnTo>
                <a:lnTo>
                  <a:pt x="0" y="1090036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6659891" y="2355501"/>
            <a:ext cx="2180590" cy="2180590"/>
          </a:xfrm>
          <a:custGeom>
            <a:avLst/>
            <a:gdLst/>
            <a:ahLst/>
            <a:cxnLst/>
            <a:rect l="l" t="t" r="r" b="b"/>
            <a:pathLst>
              <a:path w="2180590" h="2180590">
                <a:moveTo>
                  <a:pt x="0" y="1090036"/>
                </a:moveTo>
                <a:lnTo>
                  <a:pt x="1062" y="1138568"/>
                </a:lnTo>
                <a:lnTo>
                  <a:pt x="4220" y="1186560"/>
                </a:lnTo>
                <a:lnTo>
                  <a:pt x="9430" y="1233965"/>
                </a:lnTo>
                <a:lnTo>
                  <a:pt x="16647" y="1280740"/>
                </a:lnTo>
                <a:lnTo>
                  <a:pt x="25826" y="1326840"/>
                </a:lnTo>
                <a:lnTo>
                  <a:pt x="36923" y="1372221"/>
                </a:lnTo>
                <a:lnTo>
                  <a:pt x="49893" y="1416838"/>
                </a:lnTo>
                <a:lnTo>
                  <a:pt x="64693" y="1460647"/>
                </a:lnTo>
                <a:lnTo>
                  <a:pt x="81278" y="1503604"/>
                </a:lnTo>
                <a:lnTo>
                  <a:pt x="99604" y="1545665"/>
                </a:lnTo>
                <a:lnTo>
                  <a:pt x="119625" y="1586784"/>
                </a:lnTo>
                <a:lnTo>
                  <a:pt x="141298" y="1626917"/>
                </a:lnTo>
                <a:lnTo>
                  <a:pt x="164578" y="1666021"/>
                </a:lnTo>
                <a:lnTo>
                  <a:pt x="189421" y="1704050"/>
                </a:lnTo>
                <a:lnTo>
                  <a:pt x="215783" y="1740961"/>
                </a:lnTo>
                <a:lnTo>
                  <a:pt x="243618" y="1776708"/>
                </a:lnTo>
                <a:lnTo>
                  <a:pt x="272883" y="1811247"/>
                </a:lnTo>
                <a:lnTo>
                  <a:pt x="303534" y="1844535"/>
                </a:lnTo>
                <a:lnTo>
                  <a:pt x="335525" y="1876526"/>
                </a:lnTo>
                <a:lnTo>
                  <a:pt x="368813" y="1907177"/>
                </a:lnTo>
                <a:lnTo>
                  <a:pt x="403352" y="1936442"/>
                </a:lnTo>
                <a:lnTo>
                  <a:pt x="439099" y="1964277"/>
                </a:lnTo>
                <a:lnTo>
                  <a:pt x="476010" y="1990639"/>
                </a:lnTo>
                <a:lnTo>
                  <a:pt x="514039" y="2015482"/>
                </a:lnTo>
                <a:lnTo>
                  <a:pt x="553142" y="2038762"/>
                </a:lnTo>
                <a:lnTo>
                  <a:pt x="593276" y="2060435"/>
                </a:lnTo>
                <a:lnTo>
                  <a:pt x="634395" y="2080456"/>
                </a:lnTo>
                <a:lnTo>
                  <a:pt x="676455" y="2098782"/>
                </a:lnTo>
                <a:lnTo>
                  <a:pt x="719413" y="2115366"/>
                </a:lnTo>
                <a:lnTo>
                  <a:pt x="763222" y="2130166"/>
                </a:lnTo>
                <a:lnTo>
                  <a:pt x="807839" y="2143137"/>
                </a:lnTo>
                <a:lnTo>
                  <a:pt x="853220" y="2154234"/>
                </a:lnTo>
                <a:lnTo>
                  <a:pt x="899320" y="2163413"/>
                </a:lnTo>
                <a:lnTo>
                  <a:pt x="946095" y="2170630"/>
                </a:lnTo>
                <a:lnTo>
                  <a:pt x="993500" y="2175839"/>
                </a:lnTo>
                <a:lnTo>
                  <a:pt x="1041492" y="2178998"/>
                </a:lnTo>
                <a:lnTo>
                  <a:pt x="1090024" y="2180060"/>
                </a:lnTo>
                <a:lnTo>
                  <a:pt x="1138557" y="2178998"/>
                </a:lnTo>
                <a:lnTo>
                  <a:pt x="1186548" y="2175839"/>
                </a:lnTo>
                <a:lnTo>
                  <a:pt x="1233953" y="2170630"/>
                </a:lnTo>
                <a:lnTo>
                  <a:pt x="1280728" y="2163413"/>
                </a:lnTo>
                <a:lnTo>
                  <a:pt x="1326828" y="2154234"/>
                </a:lnTo>
                <a:lnTo>
                  <a:pt x="1372209" y="2143137"/>
                </a:lnTo>
                <a:lnTo>
                  <a:pt x="1416827" y="2130166"/>
                </a:lnTo>
                <a:lnTo>
                  <a:pt x="1460636" y="2115366"/>
                </a:lnTo>
                <a:lnTo>
                  <a:pt x="1503594" y="2098782"/>
                </a:lnTo>
                <a:lnTo>
                  <a:pt x="1545654" y="2080456"/>
                </a:lnTo>
                <a:lnTo>
                  <a:pt x="1586774" y="2060435"/>
                </a:lnTo>
                <a:lnTo>
                  <a:pt x="1626907" y="2038762"/>
                </a:lnTo>
                <a:lnTo>
                  <a:pt x="1666011" y="2015482"/>
                </a:lnTo>
                <a:lnTo>
                  <a:pt x="1704040" y="1990639"/>
                </a:lnTo>
                <a:lnTo>
                  <a:pt x="1740951" y="1964277"/>
                </a:lnTo>
                <a:lnTo>
                  <a:pt x="1776698" y="1936442"/>
                </a:lnTo>
                <a:lnTo>
                  <a:pt x="1811238" y="1907177"/>
                </a:lnTo>
                <a:lnTo>
                  <a:pt x="1844526" y="1876526"/>
                </a:lnTo>
                <a:lnTo>
                  <a:pt x="1876518" y="1844535"/>
                </a:lnTo>
                <a:lnTo>
                  <a:pt x="1907168" y="1811247"/>
                </a:lnTo>
                <a:lnTo>
                  <a:pt x="1936434" y="1776708"/>
                </a:lnTo>
                <a:lnTo>
                  <a:pt x="1964269" y="1740961"/>
                </a:lnTo>
                <a:lnTo>
                  <a:pt x="1990631" y="1704050"/>
                </a:lnTo>
                <a:lnTo>
                  <a:pt x="2015474" y="1666021"/>
                </a:lnTo>
                <a:lnTo>
                  <a:pt x="2038755" y="1626917"/>
                </a:lnTo>
                <a:lnTo>
                  <a:pt x="2060428" y="1586784"/>
                </a:lnTo>
                <a:lnTo>
                  <a:pt x="2080450" y="1545665"/>
                </a:lnTo>
                <a:lnTo>
                  <a:pt x="2098775" y="1503604"/>
                </a:lnTo>
                <a:lnTo>
                  <a:pt x="2115360" y="1460647"/>
                </a:lnTo>
                <a:lnTo>
                  <a:pt x="2130160" y="1416838"/>
                </a:lnTo>
                <a:lnTo>
                  <a:pt x="2143131" y="1372221"/>
                </a:lnTo>
                <a:lnTo>
                  <a:pt x="2154228" y="1326840"/>
                </a:lnTo>
                <a:lnTo>
                  <a:pt x="2163407" y="1280740"/>
                </a:lnTo>
                <a:lnTo>
                  <a:pt x="2170624" y="1233965"/>
                </a:lnTo>
                <a:lnTo>
                  <a:pt x="2175834" y="1186560"/>
                </a:lnTo>
                <a:lnTo>
                  <a:pt x="2178992" y="1138568"/>
                </a:lnTo>
                <a:lnTo>
                  <a:pt x="2180055" y="1090036"/>
                </a:lnTo>
                <a:lnTo>
                  <a:pt x="2178992" y="1041503"/>
                </a:lnTo>
                <a:lnTo>
                  <a:pt x="2175834" y="993512"/>
                </a:lnTo>
                <a:lnTo>
                  <a:pt x="2170624" y="946107"/>
                </a:lnTo>
                <a:lnTo>
                  <a:pt x="2163407" y="899332"/>
                </a:lnTo>
                <a:lnTo>
                  <a:pt x="2154228" y="853231"/>
                </a:lnTo>
                <a:lnTo>
                  <a:pt x="2143131" y="807850"/>
                </a:lnTo>
                <a:lnTo>
                  <a:pt x="2130160" y="763233"/>
                </a:lnTo>
                <a:lnTo>
                  <a:pt x="2115360" y="719423"/>
                </a:lnTo>
                <a:lnTo>
                  <a:pt x="2098775" y="676465"/>
                </a:lnTo>
                <a:lnTo>
                  <a:pt x="2080450" y="634405"/>
                </a:lnTo>
                <a:lnTo>
                  <a:pt x="2060428" y="593285"/>
                </a:lnTo>
                <a:lnTo>
                  <a:pt x="2038755" y="553151"/>
                </a:lnTo>
                <a:lnTo>
                  <a:pt x="2015474" y="514047"/>
                </a:lnTo>
                <a:lnTo>
                  <a:pt x="1990631" y="476018"/>
                </a:lnTo>
                <a:lnTo>
                  <a:pt x="1964269" y="439107"/>
                </a:lnTo>
                <a:lnTo>
                  <a:pt x="1936434" y="403359"/>
                </a:lnTo>
                <a:lnTo>
                  <a:pt x="1907168" y="368819"/>
                </a:lnTo>
                <a:lnTo>
                  <a:pt x="1876518" y="335531"/>
                </a:lnTo>
                <a:lnTo>
                  <a:pt x="1844526" y="303539"/>
                </a:lnTo>
                <a:lnTo>
                  <a:pt x="1811238" y="272889"/>
                </a:lnTo>
                <a:lnTo>
                  <a:pt x="1776698" y="243623"/>
                </a:lnTo>
                <a:lnTo>
                  <a:pt x="1740951" y="215787"/>
                </a:lnTo>
                <a:lnTo>
                  <a:pt x="1704040" y="189425"/>
                </a:lnTo>
                <a:lnTo>
                  <a:pt x="1666011" y="164581"/>
                </a:lnTo>
                <a:lnTo>
                  <a:pt x="1626907" y="141301"/>
                </a:lnTo>
                <a:lnTo>
                  <a:pt x="1586774" y="119627"/>
                </a:lnTo>
                <a:lnTo>
                  <a:pt x="1545654" y="99606"/>
                </a:lnTo>
                <a:lnTo>
                  <a:pt x="1503594" y="81280"/>
                </a:lnTo>
                <a:lnTo>
                  <a:pt x="1460636" y="64695"/>
                </a:lnTo>
                <a:lnTo>
                  <a:pt x="1416827" y="49894"/>
                </a:lnTo>
                <a:lnTo>
                  <a:pt x="1372209" y="36923"/>
                </a:lnTo>
                <a:lnTo>
                  <a:pt x="1326828" y="25826"/>
                </a:lnTo>
                <a:lnTo>
                  <a:pt x="1280728" y="16647"/>
                </a:lnTo>
                <a:lnTo>
                  <a:pt x="1233953" y="9430"/>
                </a:lnTo>
                <a:lnTo>
                  <a:pt x="1186548" y="4221"/>
                </a:lnTo>
                <a:lnTo>
                  <a:pt x="1138557" y="1062"/>
                </a:lnTo>
                <a:lnTo>
                  <a:pt x="1090024" y="0"/>
                </a:lnTo>
                <a:lnTo>
                  <a:pt x="1041492" y="1062"/>
                </a:lnTo>
                <a:lnTo>
                  <a:pt x="993500" y="4221"/>
                </a:lnTo>
                <a:lnTo>
                  <a:pt x="946095" y="9430"/>
                </a:lnTo>
                <a:lnTo>
                  <a:pt x="899320" y="16647"/>
                </a:lnTo>
                <a:lnTo>
                  <a:pt x="853220" y="25826"/>
                </a:lnTo>
                <a:lnTo>
                  <a:pt x="807839" y="36923"/>
                </a:lnTo>
                <a:lnTo>
                  <a:pt x="763222" y="49894"/>
                </a:lnTo>
                <a:lnTo>
                  <a:pt x="719413" y="64695"/>
                </a:lnTo>
                <a:lnTo>
                  <a:pt x="676455" y="81280"/>
                </a:lnTo>
                <a:lnTo>
                  <a:pt x="634395" y="99606"/>
                </a:lnTo>
                <a:lnTo>
                  <a:pt x="593276" y="119627"/>
                </a:lnTo>
                <a:lnTo>
                  <a:pt x="553142" y="141301"/>
                </a:lnTo>
                <a:lnTo>
                  <a:pt x="514039" y="164581"/>
                </a:lnTo>
                <a:lnTo>
                  <a:pt x="476010" y="189425"/>
                </a:lnTo>
                <a:lnTo>
                  <a:pt x="439099" y="215787"/>
                </a:lnTo>
                <a:lnTo>
                  <a:pt x="403352" y="243623"/>
                </a:lnTo>
                <a:lnTo>
                  <a:pt x="368813" y="272889"/>
                </a:lnTo>
                <a:lnTo>
                  <a:pt x="335525" y="303539"/>
                </a:lnTo>
                <a:lnTo>
                  <a:pt x="303534" y="335531"/>
                </a:lnTo>
                <a:lnTo>
                  <a:pt x="272883" y="368819"/>
                </a:lnTo>
                <a:lnTo>
                  <a:pt x="243618" y="403359"/>
                </a:lnTo>
                <a:lnTo>
                  <a:pt x="215783" y="439107"/>
                </a:lnTo>
                <a:lnTo>
                  <a:pt x="189421" y="476018"/>
                </a:lnTo>
                <a:lnTo>
                  <a:pt x="164578" y="514047"/>
                </a:lnTo>
                <a:lnTo>
                  <a:pt x="141298" y="553151"/>
                </a:lnTo>
                <a:lnTo>
                  <a:pt x="119625" y="593285"/>
                </a:lnTo>
                <a:lnTo>
                  <a:pt x="99604" y="634405"/>
                </a:lnTo>
                <a:lnTo>
                  <a:pt x="81278" y="676465"/>
                </a:lnTo>
                <a:lnTo>
                  <a:pt x="64693" y="719423"/>
                </a:lnTo>
                <a:lnTo>
                  <a:pt x="49893" y="763233"/>
                </a:lnTo>
                <a:lnTo>
                  <a:pt x="36923" y="807850"/>
                </a:lnTo>
                <a:lnTo>
                  <a:pt x="25826" y="853231"/>
                </a:lnTo>
                <a:lnTo>
                  <a:pt x="16647" y="899332"/>
                </a:lnTo>
                <a:lnTo>
                  <a:pt x="9430" y="946107"/>
                </a:lnTo>
                <a:lnTo>
                  <a:pt x="4220" y="993512"/>
                </a:lnTo>
                <a:lnTo>
                  <a:pt x="1062" y="1041503"/>
                </a:lnTo>
                <a:lnTo>
                  <a:pt x="0" y="1090036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0724926" y="2355501"/>
            <a:ext cx="2180590" cy="2180590"/>
          </a:xfrm>
          <a:custGeom>
            <a:avLst/>
            <a:gdLst/>
            <a:ahLst/>
            <a:cxnLst/>
            <a:rect l="l" t="t" r="r" b="b"/>
            <a:pathLst>
              <a:path w="2180590" h="2180590">
                <a:moveTo>
                  <a:pt x="0" y="1090036"/>
                </a:moveTo>
                <a:lnTo>
                  <a:pt x="1062" y="1138568"/>
                </a:lnTo>
                <a:lnTo>
                  <a:pt x="4220" y="1186560"/>
                </a:lnTo>
                <a:lnTo>
                  <a:pt x="9430" y="1233965"/>
                </a:lnTo>
                <a:lnTo>
                  <a:pt x="16647" y="1280740"/>
                </a:lnTo>
                <a:lnTo>
                  <a:pt x="25826" y="1326840"/>
                </a:lnTo>
                <a:lnTo>
                  <a:pt x="36923" y="1372221"/>
                </a:lnTo>
                <a:lnTo>
                  <a:pt x="49893" y="1416838"/>
                </a:lnTo>
                <a:lnTo>
                  <a:pt x="64693" y="1460647"/>
                </a:lnTo>
                <a:lnTo>
                  <a:pt x="81278" y="1503604"/>
                </a:lnTo>
                <a:lnTo>
                  <a:pt x="99604" y="1545665"/>
                </a:lnTo>
                <a:lnTo>
                  <a:pt x="119625" y="1586784"/>
                </a:lnTo>
                <a:lnTo>
                  <a:pt x="141298" y="1626917"/>
                </a:lnTo>
                <a:lnTo>
                  <a:pt x="164578" y="1666021"/>
                </a:lnTo>
                <a:lnTo>
                  <a:pt x="189421" y="1704050"/>
                </a:lnTo>
                <a:lnTo>
                  <a:pt x="215783" y="1740961"/>
                </a:lnTo>
                <a:lnTo>
                  <a:pt x="243618" y="1776708"/>
                </a:lnTo>
                <a:lnTo>
                  <a:pt x="272883" y="1811247"/>
                </a:lnTo>
                <a:lnTo>
                  <a:pt x="303534" y="1844535"/>
                </a:lnTo>
                <a:lnTo>
                  <a:pt x="335525" y="1876526"/>
                </a:lnTo>
                <a:lnTo>
                  <a:pt x="368813" y="1907177"/>
                </a:lnTo>
                <a:lnTo>
                  <a:pt x="403352" y="1936442"/>
                </a:lnTo>
                <a:lnTo>
                  <a:pt x="439099" y="1964277"/>
                </a:lnTo>
                <a:lnTo>
                  <a:pt x="476010" y="1990639"/>
                </a:lnTo>
                <a:lnTo>
                  <a:pt x="514039" y="2015482"/>
                </a:lnTo>
                <a:lnTo>
                  <a:pt x="553142" y="2038762"/>
                </a:lnTo>
                <a:lnTo>
                  <a:pt x="593276" y="2060435"/>
                </a:lnTo>
                <a:lnTo>
                  <a:pt x="634395" y="2080456"/>
                </a:lnTo>
                <a:lnTo>
                  <a:pt x="676455" y="2098782"/>
                </a:lnTo>
                <a:lnTo>
                  <a:pt x="719413" y="2115366"/>
                </a:lnTo>
                <a:lnTo>
                  <a:pt x="763222" y="2130166"/>
                </a:lnTo>
                <a:lnTo>
                  <a:pt x="807839" y="2143137"/>
                </a:lnTo>
                <a:lnTo>
                  <a:pt x="853220" y="2154234"/>
                </a:lnTo>
                <a:lnTo>
                  <a:pt x="899320" y="2163413"/>
                </a:lnTo>
                <a:lnTo>
                  <a:pt x="946095" y="2170630"/>
                </a:lnTo>
                <a:lnTo>
                  <a:pt x="993500" y="2175839"/>
                </a:lnTo>
                <a:lnTo>
                  <a:pt x="1041492" y="2178998"/>
                </a:lnTo>
                <a:lnTo>
                  <a:pt x="1090024" y="2180060"/>
                </a:lnTo>
                <a:lnTo>
                  <a:pt x="1138557" y="2178998"/>
                </a:lnTo>
                <a:lnTo>
                  <a:pt x="1186548" y="2175839"/>
                </a:lnTo>
                <a:lnTo>
                  <a:pt x="1233953" y="2170630"/>
                </a:lnTo>
                <a:lnTo>
                  <a:pt x="1280728" y="2163413"/>
                </a:lnTo>
                <a:lnTo>
                  <a:pt x="1326828" y="2154234"/>
                </a:lnTo>
                <a:lnTo>
                  <a:pt x="1372209" y="2143137"/>
                </a:lnTo>
                <a:lnTo>
                  <a:pt x="1416827" y="2130166"/>
                </a:lnTo>
                <a:lnTo>
                  <a:pt x="1460636" y="2115366"/>
                </a:lnTo>
                <a:lnTo>
                  <a:pt x="1503594" y="2098782"/>
                </a:lnTo>
                <a:lnTo>
                  <a:pt x="1545654" y="2080456"/>
                </a:lnTo>
                <a:lnTo>
                  <a:pt x="1586774" y="2060435"/>
                </a:lnTo>
                <a:lnTo>
                  <a:pt x="1626907" y="2038762"/>
                </a:lnTo>
                <a:lnTo>
                  <a:pt x="1666011" y="2015482"/>
                </a:lnTo>
                <a:lnTo>
                  <a:pt x="1704040" y="1990639"/>
                </a:lnTo>
                <a:lnTo>
                  <a:pt x="1740951" y="1964277"/>
                </a:lnTo>
                <a:lnTo>
                  <a:pt x="1776698" y="1936442"/>
                </a:lnTo>
                <a:lnTo>
                  <a:pt x="1811238" y="1907177"/>
                </a:lnTo>
                <a:lnTo>
                  <a:pt x="1844526" y="1876526"/>
                </a:lnTo>
                <a:lnTo>
                  <a:pt x="1876518" y="1844535"/>
                </a:lnTo>
                <a:lnTo>
                  <a:pt x="1907168" y="1811247"/>
                </a:lnTo>
                <a:lnTo>
                  <a:pt x="1936434" y="1776708"/>
                </a:lnTo>
                <a:lnTo>
                  <a:pt x="1964269" y="1740961"/>
                </a:lnTo>
                <a:lnTo>
                  <a:pt x="1990631" y="1704050"/>
                </a:lnTo>
                <a:lnTo>
                  <a:pt x="2015474" y="1666021"/>
                </a:lnTo>
                <a:lnTo>
                  <a:pt x="2038755" y="1626917"/>
                </a:lnTo>
                <a:lnTo>
                  <a:pt x="2060428" y="1586784"/>
                </a:lnTo>
                <a:lnTo>
                  <a:pt x="2080450" y="1545665"/>
                </a:lnTo>
                <a:lnTo>
                  <a:pt x="2098775" y="1503604"/>
                </a:lnTo>
                <a:lnTo>
                  <a:pt x="2115360" y="1460647"/>
                </a:lnTo>
                <a:lnTo>
                  <a:pt x="2130160" y="1416838"/>
                </a:lnTo>
                <a:lnTo>
                  <a:pt x="2143131" y="1372221"/>
                </a:lnTo>
                <a:lnTo>
                  <a:pt x="2154228" y="1326840"/>
                </a:lnTo>
                <a:lnTo>
                  <a:pt x="2163407" y="1280740"/>
                </a:lnTo>
                <a:lnTo>
                  <a:pt x="2170624" y="1233965"/>
                </a:lnTo>
                <a:lnTo>
                  <a:pt x="2175834" y="1186560"/>
                </a:lnTo>
                <a:lnTo>
                  <a:pt x="2178992" y="1138568"/>
                </a:lnTo>
                <a:lnTo>
                  <a:pt x="2180055" y="1090036"/>
                </a:lnTo>
                <a:lnTo>
                  <a:pt x="2178992" y="1041503"/>
                </a:lnTo>
                <a:lnTo>
                  <a:pt x="2175834" y="993512"/>
                </a:lnTo>
                <a:lnTo>
                  <a:pt x="2170624" y="946107"/>
                </a:lnTo>
                <a:lnTo>
                  <a:pt x="2163407" y="899332"/>
                </a:lnTo>
                <a:lnTo>
                  <a:pt x="2154228" y="853231"/>
                </a:lnTo>
                <a:lnTo>
                  <a:pt x="2143131" y="807850"/>
                </a:lnTo>
                <a:lnTo>
                  <a:pt x="2130160" y="763233"/>
                </a:lnTo>
                <a:lnTo>
                  <a:pt x="2115360" y="719423"/>
                </a:lnTo>
                <a:lnTo>
                  <a:pt x="2098775" y="676465"/>
                </a:lnTo>
                <a:lnTo>
                  <a:pt x="2080450" y="634405"/>
                </a:lnTo>
                <a:lnTo>
                  <a:pt x="2060428" y="593285"/>
                </a:lnTo>
                <a:lnTo>
                  <a:pt x="2038755" y="553151"/>
                </a:lnTo>
                <a:lnTo>
                  <a:pt x="2015474" y="514047"/>
                </a:lnTo>
                <a:lnTo>
                  <a:pt x="1990631" y="476018"/>
                </a:lnTo>
                <a:lnTo>
                  <a:pt x="1964269" y="439107"/>
                </a:lnTo>
                <a:lnTo>
                  <a:pt x="1936434" y="403359"/>
                </a:lnTo>
                <a:lnTo>
                  <a:pt x="1907168" y="368819"/>
                </a:lnTo>
                <a:lnTo>
                  <a:pt x="1876518" y="335531"/>
                </a:lnTo>
                <a:lnTo>
                  <a:pt x="1844526" y="303539"/>
                </a:lnTo>
                <a:lnTo>
                  <a:pt x="1811238" y="272889"/>
                </a:lnTo>
                <a:lnTo>
                  <a:pt x="1776698" y="243623"/>
                </a:lnTo>
                <a:lnTo>
                  <a:pt x="1740951" y="215787"/>
                </a:lnTo>
                <a:lnTo>
                  <a:pt x="1704040" y="189425"/>
                </a:lnTo>
                <a:lnTo>
                  <a:pt x="1666011" y="164581"/>
                </a:lnTo>
                <a:lnTo>
                  <a:pt x="1626907" y="141301"/>
                </a:lnTo>
                <a:lnTo>
                  <a:pt x="1586774" y="119627"/>
                </a:lnTo>
                <a:lnTo>
                  <a:pt x="1545654" y="99606"/>
                </a:lnTo>
                <a:lnTo>
                  <a:pt x="1503594" y="81280"/>
                </a:lnTo>
                <a:lnTo>
                  <a:pt x="1460636" y="64695"/>
                </a:lnTo>
                <a:lnTo>
                  <a:pt x="1416827" y="49894"/>
                </a:lnTo>
                <a:lnTo>
                  <a:pt x="1372209" y="36923"/>
                </a:lnTo>
                <a:lnTo>
                  <a:pt x="1326828" y="25826"/>
                </a:lnTo>
                <a:lnTo>
                  <a:pt x="1280728" y="16647"/>
                </a:lnTo>
                <a:lnTo>
                  <a:pt x="1233953" y="9430"/>
                </a:lnTo>
                <a:lnTo>
                  <a:pt x="1186548" y="4221"/>
                </a:lnTo>
                <a:lnTo>
                  <a:pt x="1138557" y="1062"/>
                </a:lnTo>
                <a:lnTo>
                  <a:pt x="1090024" y="0"/>
                </a:lnTo>
                <a:lnTo>
                  <a:pt x="1041492" y="1062"/>
                </a:lnTo>
                <a:lnTo>
                  <a:pt x="993500" y="4221"/>
                </a:lnTo>
                <a:lnTo>
                  <a:pt x="946095" y="9430"/>
                </a:lnTo>
                <a:lnTo>
                  <a:pt x="899320" y="16647"/>
                </a:lnTo>
                <a:lnTo>
                  <a:pt x="853220" y="25826"/>
                </a:lnTo>
                <a:lnTo>
                  <a:pt x="807839" y="36923"/>
                </a:lnTo>
                <a:lnTo>
                  <a:pt x="763222" y="49894"/>
                </a:lnTo>
                <a:lnTo>
                  <a:pt x="719413" y="64695"/>
                </a:lnTo>
                <a:lnTo>
                  <a:pt x="676455" y="81280"/>
                </a:lnTo>
                <a:lnTo>
                  <a:pt x="634395" y="99606"/>
                </a:lnTo>
                <a:lnTo>
                  <a:pt x="593276" y="119627"/>
                </a:lnTo>
                <a:lnTo>
                  <a:pt x="553142" y="141301"/>
                </a:lnTo>
                <a:lnTo>
                  <a:pt x="514039" y="164581"/>
                </a:lnTo>
                <a:lnTo>
                  <a:pt x="476010" y="189425"/>
                </a:lnTo>
                <a:lnTo>
                  <a:pt x="439099" y="215787"/>
                </a:lnTo>
                <a:lnTo>
                  <a:pt x="403352" y="243623"/>
                </a:lnTo>
                <a:lnTo>
                  <a:pt x="368813" y="272889"/>
                </a:lnTo>
                <a:lnTo>
                  <a:pt x="335525" y="303539"/>
                </a:lnTo>
                <a:lnTo>
                  <a:pt x="303534" y="335531"/>
                </a:lnTo>
                <a:lnTo>
                  <a:pt x="272883" y="368819"/>
                </a:lnTo>
                <a:lnTo>
                  <a:pt x="243618" y="403359"/>
                </a:lnTo>
                <a:lnTo>
                  <a:pt x="215783" y="439107"/>
                </a:lnTo>
                <a:lnTo>
                  <a:pt x="189421" y="476018"/>
                </a:lnTo>
                <a:lnTo>
                  <a:pt x="164578" y="514047"/>
                </a:lnTo>
                <a:lnTo>
                  <a:pt x="141298" y="553151"/>
                </a:lnTo>
                <a:lnTo>
                  <a:pt x="119625" y="593285"/>
                </a:lnTo>
                <a:lnTo>
                  <a:pt x="99604" y="634405"/>
                </a:lnTo>
                <a:lnTo>
                  <a:pt x="81278" y="676465"/>
                </a:lnTo>
                <a:lnTo>
                  <a:pt x="64693" y="719423"/>
                </a:lnTo>
                <a:lnTo>
                  <a:pt x="49893" y="763233"/>
                </a:lnTo>
                <a:lnTo>
                  <a:pt x="36923" y="807850"/>
                </a:lnTo>
                <a:lnTo>
                  <a:pt x="25826" y="853231"/>
                </a:lnTo>
                <a:lnTo>
                  <a:pt x="16647" y="899332"/>
                </a:lnTo>
                <a:lnTo>
                  <a:pt x="9430" y="946107"/>
                </a:lnTo>
                <a:lnTo>
                  <a:pt x="4220" y="993512"/>
                </a:lnTo>
                <a:lnTo>
                  <a:pt x="1062" y="1041503"/>
                </a:lnTo>
                <a:lnTo>
                  <a:pt x="0" y="1090036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4789971" y="2355501"/>
            <a:ext cx="2180590" cy="2180590"/>
          </a:xfrm>
          <a:custGeom>
            <a:avLst/>
            <a:gdLst/>
            <a:ahLst/>
            <a:cxnLst/>
            <a:rect l="l" t="t" r="r" b="b"/>
            <a:pathLst>
              <a:path w="2180590" h="2180590">
                <a:moveTo>
                  <a:pt x="0" y="1090036"/>
                </a:moveTo>
                <a:lnTo>
                  <a:pt x="1062" y="1138568"/>
                </a:lnTo>
                <a:lnTo>
                  <a:pt x="4220" y="1186560"/>
                </a:lnTo>
                <a:lnTo>
                  <a:pt x="9430" y="1233965"/>
                </a:lnTo>
                <a:lnTo>
                  <a:pt x="16647" y="1280740"/>
                </a:lnTo>
                <a:lnTo>
                  <a:pt x="25826" y="1326840"/>
                </a:lnTo>
                <a:lnTo>
                  <a:pt x="36923" y="1372221"/>
                </a:lnTo>
                <a:lnTo>
                  <a:pt x="49893" y="1416838"/>
                </a:lnTo>
                <a:lnTo>
                  <a:pt x="64693" y="1460647"/>
                </a:lnTo>
                <a:lnTo>
                  <a:pt x="81278" y="1503604"/>
                </a:lnTo>
                <a:lnTo>
                  <a:pt x="99604" y="1545665"/>
                </a:lnTo>
                <a:lnTo>
                  <a:pt x="119625" y="1586784"/>
                </a:lnTo>
                <a:lnTo>
                  <a:pt x="141298" y="1626917"/>
                </a:lnTo>
                <a:lnTo>
                  <a:pt x="164578" y="1666021"/>
                </a:lnTo>
                <a:lnTo>
                  <a:pt x="189421" y="1704050"/>
                </a:lnTo>
                <a:lnTo>
                  <a:pt x="215783" y="1740961"/>
                </a:lnTo>
                <a:lnTo>
                  <a:pt x="243618" y="1776708"/>
                </a:lnTo>
                <a:lnTo>
                  <a:pt x="272883" y="1811247"/>
                </a:lnTo>
                <a:lnTo>
                  <a:pt x="303534" y="1844535"/>
                </a:lnTo>
                <a:lnTo>
                  <a:pt x="335525" y="1876526"/>
                </a:lnTo>
                <a:lnTo>
                  <a:pt x="368813" y="1907177"/>
                </a:lnTo>
                <a:lnTo>
                  <a:pt x="403352" y="1936442"/>
                </a:lnTo>
                <a:lnTo>
                  <a:pt x="439099" y="1964277"/>
                </a:lnTo>
                <a:lnTo>
                  <a:pt x="476010" y="1990639"/>
                </a:lnTo>
                <a:lnTo>
                  <a:pt x="514039" y="2015482"/>
                </a:lnTo>
                <a:lnTo>
                  <a:pt x="553142" y="2038762"/>
                </a:lnTo>
                <a:lnTo>
                  <a:pt x="593276" y="2060435"/>
                </a:lnTo>
                <a:lnTo>
                  <a:pt x="634395" y="2080456"/>
                </a:lnTo>
                <a:lnTo>
                  <a:pt x="676455" y="2098782"/>
                </a:lnTo>
                <a:lnTo>
                  <a:pt x="719413" y="2115366"/>
                </a:lnTo>
                <a:lnTo>
                  <a:pt x="763222" y="2130166"/>
                </a:lnTo>
                <a:lnTo>
                  <a:pt x="807839" y="2143137"/>
                </a:lnTo>
                <a:lnTo>
                  <a:pt x="853220" y="2154234"/>
                </a:lnTo>
                <a:lnTo>
                  <a:pt x="899320" y="2163413"/>
                </a:lnTo>
                <a:lnTo>
                  <a:pt x="946095" y="2170630"/>
                </a:lnTo>
                <a:lnTo>
                  <a:pt x="993500" y="2175839"/>
                </a:lnTo>
                <a:lnTo>
                  <a:pt x="1041492" y="2178998"/>
                </a:lnTo>
                <a:lnTo>
                  <a:pt x="1090024" y="2180060"/>
                </a:lnTo>
                <a:lnTo>
                  <a:pt x="1138557" y="2178998"/>
                </a:lnTo>
                <a:lnTo>
                  <a:pt x="1186548" y="2175839"/>
                </a:lnTo>
                <a:lnTo>
                  <a:pt x="1233953" y="2170630"/>
                </a:lnTo>
                <a:lnTo>
                  <a:pt x="1280728" y="2163413"/>
                </a:lnTo>
                <a:lnTo>
                  <a:pt x="1326828" y="2154234"/>
                </a:lnTo>
                <a:lnTo>
                  <a:pt x="1372209" y="2143137"/>
                </a:lnTo>
                <a:lnTo>
                  <a:pt x="1416827" y="2130166"/>
                </a:lnTo>
                <a:lnTo>
                  <a:pt x="1460636" y="2115366"/>
                </a:lnTo>
                <a:lnTo>
                  <a:pt x="1503594" y="2098782"/>
                </a:lnTo>
                <a:lnTo>
                  <a:pt x="1545654" y="2080456"/>
                </a:lnTo>
                <a:lnTo>
                  <a:pt x="1586774" y="2060435"/>
                </a:lnTo>
                <a:lnTo>
                  <a:pt x="1626907" y="2038762"/>
                </a:lnTo>
                <a:lnTo>
                  <a:pt x="1666011" y="2015482"/>
                </a:lnTo>
                <a:lnTo>
                  <a:pt x="1704040" y="1990639"/>
                </a:lnTo>
                <a:lnTo>
                  <a:pt x="1740951" y="1964277"/>
                </a:lnTo>
                <a:lnTo>
                  <a:pt x="1776698" y="1936442"/>
                </a:lnTo>
                <a:lnTo>
                  <a:pt x="1811238" y="1907177"/>
                </a:lnTo>
                <a:lnTo>
                  <a:pt x="1844526" y="1876526"/>
                </a:lnTo>
                <a:lnTo>
                  <a:pt x="1876518" y="1844535"/>
                </a:lnTo>
                <a:lnTo>
                  <a:pt x="1907168" y="1811247"/>
                </a:lnTo>
                <a:lnTo>
                  <a:pt x="1936434" y="1776708"/>
                </a:lnTo>
                <a:lnTo>
                  <a:pt x="1964269" y="1740961"/>
                </a:lnTo>
                <a:lnTo>
                  <a:pt x="1990631" y="1704050"/>
                </a:lnTo>
                <a:lnTo>
                  <a:pt x="2015474" y="1666021"/>
                </a:lnTo>
                <a:lnTo>
                  <a:pt x="2038755" y="1626917"/>
                </a:lnTo>
                <a:lnTo>
                  <a:pt x="2060428" y="1586784"/>
                </a:lnTo>
                <a:lnTo>
                  <a:pt x="2080450" y="1545665"/>
                </a:lnTo>
                <a:lnTo>
                  <a:pt x="2098775" y="1503604"/>
                </a:lnTo>
                <a:lnTo>
                  <a:pt x="2115360" y="1460647"/>
                </a:lnTo>
                <a:lnTo>
                  <a:pt x="2130160" y="1416838"/>
                </a:lnTo>
                <a:lnTo>
                  <a:pt x="2143131" y="1372221"/>
                </a:lnTo>
                <a:lnTo>
                  <a:pt x="2154228" y="1326840"/>
                </a:lnTo>
                <a:lnTo>
                  <a:pt x="2163407" y="1280740"/>
                </a:lnTo>
                <a:lnTo>
                  <a:pt x="2170624" y="1233965"/>
                </a:lnTo>
                <a:lnTo>
                  <a:pt x="2175834" y="1186560"/>
                </a:lnTo>
                <a:lnTo>
                  <a:pt x="2178992" y="1138568"/>
                </a:lnTo>
                <a:lnTo>
                  <a:pt x="2180055" y="1090036"/>
                </a:lnTo>
                <a:lnTo>
                  <a:pt x="2178992" y="1041503"/>
                </a:lnTo>
                <a:lnTo>
                  <a:pt x="2175834" y="993512"/>
                </a:lnTo>
                <a:lnTo>
                  <a:pt x="2170624" y="946107"/>
                </a:lnTo>
                <a:lnTo>
                  <a:pt x="2163407" y="899332"/>
                </a:lnTo>
                <a:lnTo>
                  <a:pt x="2154228" y="853231"/>
                </a:lnTo>
                <a:lnTo>
                  <a:pt x="2143131" y="807850"/>
                </a:lnTo>
                <a:lnTo>
                  <a:pt x="2130160" y="763233"/>
                </a:lnTo>
                <a:lnTo>
                  <a:pt x="2115360" y="719423"/>
                </a:lnTo>
                <a:lnTo>
                  <a:pt x="2098775" y="676465"/>
                </a:lnTo>
                <a:lnTo>
                  <a:pt x="2080450" y="634405"/>
                </a:lnTo>
                <a:lnTo>
                  <a:pt x="2060428" y="593285"/>
                </a:lnTo>
                <a:lnTo>
                  <a:pt x="2038755" y="553151"/>
                </a:lnTo>
                <a:lnTo>
                  <a:pt x="2015474" y="514047"/>
                </a:lnTo>
                <a:lnTo>
                  <a:pt x="1990631" y="476018"/>
                </a:lnTo>
                <a:lnTo>
                  <a:pt x="1964269" y="439107"/>
                </a:lnTo>
                <a:lnTo>
                  <a:pt x="1936434" y="403359"/>
                </a:lnTo>
                <a:lnTo>
                  <a:pt x="1907168" y="368819"/>
                </a:lnTo>
                <a:lnTo>
                  <a:pt x="1876518" y="335531"/>
                </a:lnTo>
                <a:lnTo>
                  <a:pt x="1844526" y="303539"/>
                </a:lnTo>
                <a:lnTo>
                  <a:pt x="1811238" y="272889"/>
                </a:lnTo>
                <a:lnTo>
                  <a:pt x="1776698" y="243623"/>
                </a:lnTo>
                <a:lnTo>
                  <a:pt x="1740951" y="215787"/>
                </a:lnTo>
                <a:lnTo>
                  <a:pt x="1704040" y="189425"/>
                </a:lnTo>
                <a:lnTo>
                  <a:pt x="1666011" y="164581"/>
                </a:lnTo>
                <a:lnTo>
                  <a:pt x="1626907" y="141301"/>
                </a:lnTo>
                <a:lnTo>
                  <a:pt x="1586774" y="119627"/>
                </a:lnTo>
                <a:lnTo>
                  <a:pt x="1545654" y="99606"/>
                </a:lnTo>
                <a:lnTo>
                  <a:pt x="1503594" y="81280"/>
                </a:lnTo>
                <a:lnTo>
                  <a:pt x="1460636" y="64695"/>
                </a:lnTo>
                <a:lnTo>
                  <a:pt x="1416827" y="49894"/>
                </a:lnTo>
                <a:lnTo>
                  <a:pt x="1372209" y="36923"/>
                </a:lnTo>
                <a:lnTo>
                  <a:pt x="1326828" y="25826"/>
                </a:lnTo>
                <a:lnTo>
                  <a:pt x="1280728" y="16647"/>
                </a:lnTo>
                <a:lnTo>
                  <a:pt x="1233953" y="9430"/>
                </a:lnTo>
                <a:lnTo>
                  <a:pt x="1186548" y="4221"/>
                </a:lnTo>
                <a:lnTo>
                  <a:pt x="1138557" y="1062"/>
                </a:lnTo>
                <a:lnTo>
                  <a:pt x="1090024" y="0"/>
                </a:lnTo>
                <a:lnTo>
                  <a:pt x="1041492" y="1062"/>
                </a:lnTo>
                <a:lnTo>
                  <a:pt x="993500" y="4221"/>
                </a:lnTo>
                <a:lnTo>
                  <a:pt x="946095" y="9430"/>
                </a:lnTo>
                <a:lnTo>
                  <a:pt x="899320" y="16647"/>
                </a:lnTo>
                <a:lnTo>
                  <a:pt x="853220" y="25826"/>
                </a:lnTo>
                <a:lnTo>
                  <a:pt x="807839" y="36923"/>
                </a:lnTo>
                <a:lnTo>
                  <a:pt x="763222" y="49894"/>
                </a:lnTo>
                <a:lnTo>
                  <a:pt x="719413" y="64695"/>
                </a:lnTo>
                <a:lnTo>
                  <a:pt x="676455" y="81280"/>
                </a:lnTo>
                <a:lnTo>
                  <a:pt x="634395" y="99606"/>
                </a:lnTo>
                <a:lnTo>
                  <a:pt x="593276" y="119627"/>
                </a:lnTo>
                <a:lnTo>
                  <a:pt x="553142" y="141301"/>
                </a:lnTo>
                <a:lnTo>
                  <a:pt x="514039" y="164581"/>
                </a:lnTo>
                <a:lnTo>
                  <a:pt x="476010" y="189425"/>
                </a:lnTo>
                <a:lnTo>
                  <a:pt x="439099" y="215787"/>
                </a:lnTo>
                <a:lnTo>
                  <a:pt x="403352" y="243623"/>
                </a:lnTo>
                <a:lnTo>
                  <a:pt x="368813" y="272889"/>
                </a:lnTo>
                <a:lnTo>
                  <a:pt x="335525" y="303539"/>
                </a:lnTo>
                <a:lnTo>
                  <a:pt x="303534" y="335531"/>
                </a:lnTo>
                <a:lnTo>
                  <a:pt x="272883" y="368819"/>
                </a:lnTo>
                <a:lnTo>
                  <a:pt x="243618" y="403359"/>
                </a:lnTo>
                <a:lnTo>
                  <a:pt x="215783" y="439107"/>
                </a:lnTo>
                <a:lnTo>
                  <a:pt x="189421" y="476018"/>
                </a:lnTo>
                <a:lnTo>
                  <a:pt x="164578" y="514047"/>
                </a:lnTo>
                <a:lnTo>
                  <a:pt x="141298" y="553151"/>
                </a:lnTo>
                <a:lnTo>
                  <a:pt x="119625" y="593285"/>
                </a:lnTo>
                <a:lnTo>
                  <a:pt x="99604" y="634405"/>
                </a:lnTo>
                <a:lnTo>
                  <a:pt x="81278" y="676465"/>
                </a:lnTo>
                <a:lnTo>
                  <a:pt x="64693" y="719423"/>
                </a:lnTo>
                <a:lnTo>
                  <a:pt x="49893" y="763233"/>
                </a:lnTo>
                <a:lnTo>
                  <a:pt x="36923" y="807850"/>
                </a:lnTo>
                <a:lnTo>
                  <a:pt x="25826" y="853231"/>
                </a:lnTo>
                <a:lnTo>
                  <a:pt x="16647" y="899332"/>
                </a:lnTo>
                <a:lnTo>
                  <a:pt x="9430" y="946107"/>
                </a:lnTo>
                <a:lnTo>
                  <a:pt x="4220" y="993512"/>
                </a:lnTo>
                <a:lnTo>
                  <a:pt x="1062" y="1041503"/>
                </a:lnTo>
                <a:lnTo>
                  <a:pt x="0" y="1090036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23438" y="10663739"/>
            <a:ext cx="222747" cy="222747"/>
          </a:xfrm>
          <a:prstGeom prst="rect">
            <a:avLst/>
          </a:prstGeom>
        </p:spPr>
      </p:pic>
      <p:sp>
        <p:nvSpPr>
          <p:cNvPr id="26" name="object 26" descr=""/>
          <p:cNvSpPr/>
          <p:nvPr/>
        </p:nvSpPr>
        <p:spPr>
          <a:xfrm>
            <a:off x="7612050" y="10940788"/>
            <a:ext cx="337185" cy="337185"/>
          </a:xfrm>
          <a:custGeom>
            <a:avLst/>
            <a:gdLst/>
            <a:ahLst/>
            <a:cxnLst/>
            <a:rect l="l" t="t" r="r" b="b"/>
            <a:pathLst>
              <a:path w="337184" h="337184">
                <a:moveTo>
                  <a:pt x="195557" y="1271"/>
                </a:moveTo>
                <a:lnTo>
                  <a:pt x="150169" y="0"/>
                </a:lnTo>
                <a:lnTo>
                  <a:pt x="107517" y="10336"/>
                </a:lnTo>
                <a:lnTo>
                  <a:pt x="69450" y="30947"/>
                </a:lnTo>
                <a:lnTo>
                  <a:pt x="37819" y="60500"/>
                </a:lnTo>
                <a:lnTo>
                  <a:pt x="14475" y="97665"/>
                </a:lnTo>
                <a:lnTo>
                  <a:pt x="1271" y="141107"/>
                </a:lnTo>
                <a:lnTo>
                  <a:pt x="0" y="186494"/>
                </a:lnTo>
                <a:lnTo>
                  <a:pt x="10336" y="229147"/>
                </a:lnTo>
                <a:lnTo>
                  <a:pt x="30947" y="267214"/>
                </a:lnTo>
                <a:lnTo>
                  <a:pt x="60500" y="298845"/>
                </a:lnTo>
                <a:lnTo>
                  <a:pt x="97665" y="322188"/>
                </a:lnTo>
                <a:lnTo>
                  <a:pt x="141107" y="335393"/>
                </a:lnTo>
                <a:lnTo>
                  <a:pt x="186494" y="336664"/>
                </a:lnTo>
                <a:lnTo>
                  <a:pt x="229147" y="326328"/>
                </a:lnTo>
                <a:lnTo>
                  <a:pt x="267214" y="305717"/>
                </a:lnTo>
                <a:lnTo>
                  <a:pt x="298844" y="276163"/>
                </a:lnTo>
                <a:lnTo>
                  <a:pt x="322188" y="238999"/>
                </a:lnTo>
                <a:lnTo>
                  <a:pt x="335393" y="195557"/>
                </a:lnTo>
                <a:lnTo>
                  <a:pt x="336657" y="150209"/>
                </a:lnTo>
                <a:lnTo>
                  <a:pt x="326319" y="107568"/>
                </a:lnTo>
                <a:lnTo>
                  <a:pt x="305710" y="69493"/>
                </a:lnTo>
                <a:lnTo>
                  <a:pt x="276159" y="37844"/>
                </a:lnTo>
                <a:lnTo>
                  <a:pt x="238998" y="14483"/>
                </a:lnTo>
                <a:lnTo>
                  <a:pt x="195557" y="1271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8029646" y="10690275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5">
                <a:moveTo>
                  <a:pt x="161973" y="68"/>
                </a:moveTo>
                <a:lnTo>
                  <a:pt x="116824" y="0"/>
                </a:lnTo>
                <a:lnTo>
                  <a:pt x="75387" y="13541"/>
                </a:lnTo>
                <a:lnTo>
                  <a:pt x="40335" y="38771"/>
                </a:lnTo>
                <a:lnTo>
                  <a:pt x="14338" y="73764"/>
                </a:lnTo>
                <a:lnTo>
                  <a:pt x="68" y="116599"/>
                </a:lnTo>
                <a:lnTo>
                  <a:pt x="0" y="161748"/>
                </a:lnTo>
                <a:lnTo>
                  <a:pt x="13541" y="203185"/>
                </a:lnTo>
                <a:lnTo>
                  <a:pt x="38770" y="238237"/>
                </a:lnTo>
                <a:lnTo>
                  <a:pt x="73764" y="264234"/>
                </a:lnTo>
                <a:lnTo>
                  <a:pt x="116598" y="278504"/>
                </a:lnTo>
                <a:lnTo>
                  <a:pt x="161747" y="278572"/>
                </a:lnTo>
                <a:lnTo>
                  <a:pt x="203184" y="265031"/>
                </a:lnTo>
                <a:lnTo>
                  <a:pt x="238237" y="239802"/>
                </a:lnTo>
                <a:lnTo>
                  <a:pt x="264234" y="204808"/>
                </a:lnTo>
                <a:lnTo>
                  <a:pt x="278504" y="161974"/>
                </a:lnTo>
                <a:lnTo>
                  <a:pt x="278572" y="116825"/>
                </a:lnTo>
                <a:lnTo>
                  <a:pt x="265030" y="75388"/>
                </a:lnTo>
                <a:lnTo>
                  <a:pt x="239801" y="40335"/>
                </a:lnTo>
                <a:lnTo>
                  <a:pt x="204808" y="14338"/>
                </a:lnTo>
                <a:lnTo>
                  <a:pt x="161973" y="68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7975220" y="11024282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5">
                <a:moveTo>
                  <a:pt x="161973" y="68"/>
                </a:moveTo>
                <a:lnTo>
                  <a:pt x="116824" y="0"/>
                </a:lnTo>
                <a:lnTo>
                  <a:pt x="75387" y="13541"/>
                </a:lnTo>
                <a:lnTo>
                  <a:pt x="40334" y="38770"/>
                </a:lnTo>
                <a:lnTo>
                  <a:pt x="14338" y="73764"/>
                </a:lnTo>
                <a:lnTo>
                  <a:pt x="68" y="116598"/>
                </a:lnTo>
                <a:lnTo>
                  <a:pt x="0" y="161747"/>
                </a:lnTo>
                <a:lnTo>
                  <a:pt x="13541" y="203184"/>
                </a:lnTo>
                <a:lnTo>
                  <a:pt x="38770" y="238237"/>
                </a:lnTo>
                <a:lnTo>
                  <a:pt x="73763" y="264234"/>
                </a:lnTo>
                <a:lnTo>
                  <a:pt x="116598" y="278504"/>
                </a:lnTo>
                <a:lnTo>
                  <a:pt x="161747" y="278572"/>
                </a:lnTo>
                <a:lnTo>
                  <a:pt x="203184" y="265030"/>
                </a:lnTo>
                <a:lnTo>
                  <a:pt x="238237" y="239801"/>
                </a:lnTo>
                <a:lnTo>
                  <a:pt x="264234" y="204808"/>
                </a:lnTo>
                <a:lnTo>
                  <a:pt x="278504" y="161973"/>
                </a:lnTo>
                <a:lnTo>
                  <a:pt x="278572" y="116824"/>
                </a:lnTo>
                <a:lnTo>
                  <a:pt x="265030" y="75387"/>
                </a:lnTo>
                <a:lnTo>
                  <a:pt x="239801" y="40335"/>
                </a:lnTo>
                <a:lnTo>
                  <a:pt x="204808" y="14338"/>
                </a:lnTo>
                <a:lnTo>
                  <a:pt x="161973" y="68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8529663" y="1052204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32381" y="0"/>
                </a:moveTo>
                <a:lnTo>
                  <a:pt x="21170" y="413"/>
                </a:lnTo>
                <a:lnTo>
                  <a:pt x="11351" y="4929"/>
                </a:lnTo>
                <a:lnTo>
                  <a:pt x="3951" y="12806"/>
                </a:lnTo>
                <a:lnTo>
                  <a:pt x="0" y="23305"/>
                </a:lnTo>
                <a:lnTo>
                  <a:pt x="413" y="34516"/>
                </a:lnTo>
                <a:lnTo>
                  <a:pt x="4929" y="44335"/>
                </a:lnTo>
                <a:lnTo>
                  <a:pt x="12807" y="51735"/>
                </a:lnTo>
                <a:lnTo>
                  <a:pt x="23306" y="55687"/>
                </a:lnTo>
                <a:lnTo>
                  <a:pt x="34516" y="55273"/>
                </a:lnTo>
                <a:lnTo>
                  <a:pt x="44336" y="50757"/>
                </a:lnTo>
                <a:lnTo>
                  <a:pt x="51735" y="42879"/>
                </a:lnTo>
                <a:lnTo>
                  <a:pt x="55687" y="32380"/>
                </a:lnTo>
                <a:lnTo>
                  <a:pt x="55273" y="21170"/>
                </a:lnTo>
                <a:lnTo>
                  <a:pt x="50758" y="11350"/>
                </a:lnTo>
                <a:lnTo>
                  <a:pt x="42880" y="3951"/>
                </a:lnTo>
                <a:lnTo>
                  <a:pt x="32381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8280172" y="10715669"/>
            <a:ext cx="391160" cy="593090"/>
          </a:xfrm>
          <a:custGeom>
            <a:avLst/>
            <a:gdLst/>
            <a:ahLst/>
            <a:cxnLst/>
            <a:rect l="l" t="t" r="r" b="b"/>
            <a:pathLst>
              <a:path w="391159" h="593090">
                <a:moveTo>
                  <a:pt x="391096" y="150202"/>
                </a:moveTo>
                <a:lnTo>
                  <a:pt x="380758" y="107569"/>
                </a:lnTo>
                <a:lnTo>
                  <a:pt x="360146" y="69494"/>
                </a:lnTo>
                <a:lnTo>
                  <a:pt x="330593" y="37846"/>
                </a:lnTo>
                <a:lnTo>
                  <a:pt x="293433" y="14478"/>
                </a:lnTo>
                <a:lnTo>
                  <a:pt x="249986" y="1270"/>
                </a:lnTo>
                <a:lnTo>
                  <a:pt x="204609" y="0"/>
                </a:lnTo>
                <a:lnTo>
                  <a:pt x="161950" y="10337"/>
                </a:lnTo>
                <a:lnTo>
                  <a:pt x="123888" y="30949"/>
                </a:lnTo>
                <a:lnTo>
                  <a:pt x="92252" y="60502"/>
                </a:lnTo>
                <a:lnTo>
                  <a:pt x="68910" y="97663"/>
                </a:lnTo>
                <a:lnTo>
                  <a:pt x="55702" y="141109"/>
                </a:lnTo>
                <a:lnTo>
                  <a:pt x="54432" y="186499"/>
                </a:lnTo>
                <a:lnTo>
                  <a:pt x="64770" y="229146"/>
                </a:lnTo>
                <a:lnTo>
                  <a:pt x="85382" y="267208"/>
                </a:lnTo>
                <a:lnTo>
                  <a:pt x="114935" y="298843"/>
                </a:lnTo>
                <a:lnTo>
                  <a:pt x="152095" y="322186"/>
                </a:lnTo>
                <a:lnTo>
                  <a:pt x="195122" y="335280"/>
                </a:lnTo>
                <a:lnTo>
                  <a:pt x="150177" y="334010"/>
                </a:lnTo>
                <a:lnTo>
                  <a:pt x="107518" y="344335"/>
                </a:lnTo>
                <a:lnTo>
                  <a:pt x="69456" y="364947"/>
                </a:lnTo>
                <a:lnTo>
                  <a:pt x="37820" y="394500"/>
                </a:lnTo>
                <a:lnTo>
                  <a:pt x="14478" y="431673"/>
                </a:lnTo>
                <a:lnTo>
                  <a:pt x="1270" y="475107"/>
                </a:lnTo>
                <a:lnTo>
                  <a:pt x="0" y="520496"/>
                </a:lnTo>
                <a:lnTo>
                  <a:pt x="10337" y="563156"/>
                </a:lnTo>
                <a:lnTo>
                  <a:pt x="26441" y="592886"/>
                </a:lnTo>
                <a:lnTo>
                  <a:pt x="309702" y="592886"/>
                </a:lnTo>
                <a:lnTo>
                  <a:pt x="322199" y="572998"/>
                </a:lnTo>
                <a:lnTo>
                  <a:pt x="335394" y="529564"/>
                </a:lnTo>
                <a:lnTo>
                  <a:pt x="336664" y="484212"/>
                </a:lnTo>
                <a:lnTo>
                  <a:pt x="326326" y="441566"/>
                </a:lnTo>
                <a:lnTo>
                  <a:pt x="305714" y="403491"/>
                </a:lnTo>
                <a:lnTo>
                  <a:pt x="276161" y="371843"/>
                </a:lnTo>
                <a:lnTo>
                  <a:pt x="239001" y="348488"/>
                </a:lnTo>
                <a:lnTo>
                  <a:pt x="195973" y="335407"/>
                </a:lnTo>
                <a:lnTo>
                  <a:pt x="240931" y="336664"/>
                </a:lnTo>
                <a:lnTo>
                  <a:pt x="283578" y="326326"/>
                </a:lnTo>
                <a:lnTo>
                  <a:pt x="321652" y="305714"/>
                </a:lnTo>
                <a:lnTo>
                  <a:pt x="353275" y="276161"/>
                </a:lnTo>
                <a:lnTo>
                  <a:pt x="376618" y="239001"/>
                </a:lnTo>
                <a:lnTo>
                  <a:pt x="389826" y="195554"/>
                </a:lnTo>
                <a:lnTo>
                  <a:pt x="391096" y="150202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8863673" y="1057647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32381" y="0"/>
                </a:moveTo>
                <a:lnTo>
                  <a:pt x="21170" y="413"/>
                </a:lnTo>
                <a:lnTo>
                  <a:pt x="11351" y="4929"/>
                </a:lnTo>
                <a:lnTo>
                  <a:pt x="3951" y="12806"/>
                </a:lnTo>
                <a:lnTo>
                  <a:pt x="0" y="23305"/>
                </a:lnTo>
                <a:lnTo>
                  <a:pt x="413" y="34516"/>
                </a:lnTo>
                <a:lnTo>
                  <a:pt x="4929" y="44335"/>
                </a:lnTo>
                <a:lnTo>
                  <a:pt x="12807" y="51735"/>
                </a:lnTo>
                <a:lnTo>
                  <a:pt x="23306" y="55687"/>
                </a:lnTo>
                <a:lnTo>
                  <a:pt x="34516" y="55273"/>
                </a:lnTo>
                <a:lnTo>
                  <a:pt x="44335" y="50757"/>
                </a:lnTo>
                <a:lnTo>
                  <a:pt x="51735" y="42879"/>
                </a:lnTo>
                <a:lnTo>
                  <a:pt x="55686" y="32380"/>
                </a:lnTo>
                <a:lnTo>
                  <a:pt x="55273" y="21170"/>
                </a:lnTo>
                <a:lnTo>
                  <a:pt x="50757" y="11350"/>
                </a:lnTo>
                <a:lnTo>
                  <a:pt x="42880" y="3951"/>
                </a:lnTo>
                <a:lnTo>
                  <a:pt x="32381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8614295" y="10770114"/>
            <a:ext cx="391160" cy="538480"/>
          </a:xfrm>
          <a:custGeom>
            <a:avLst/>
            <a:gdLst/>
            <a:ahLst/>
            <a:cxnLst/>
            <a:rect l="l" t="t" r="r" b="b"/>
            <a:pathLst>
              <a:path w="391159" h="538479">
                <a:moveTo>
                  <a:pt x="391083" y="150215"/>
                </a:moveTo>
                <a:lnTo>
                  <a:pt x="380746" y="107569"/>
                </a:lnTo>
                <a:lnTo>
                  <a:pt x="360146" y="69494"/>
                </a:lnTo>
                <a:lnTo>
                  <a:pt x="330593" y="37846"/>
                </a:lnTo>
                <a:lnTo>
                  <a:pt x="293433" y="14490"/>
                </a:lnTo>
                <a:lnTo>
                  <a:pt x="249986" y="1270"/>
                </a:lnTo>
                <a:lnTo>
                  <a:pt x="204597" y="0"/>
                </a:lnTo>
                <a:lnTo>
                  <a:pt x="161950" y="10337"/>
                </a:lnTo>
                <a:lnTo>
                  <a:pt x="123888" y="30949"/>
                </a:lnTo>
                <a:lnTo>
                  <a:pt x="92252" y="60502"/>
                </a:lnTo>
                <a:lnTo>
                  <a:pt x="68910" y="97663"/>
                </a:lnTo>
                <a:lnTo>
                  <a:pt x="55702" y="141109"/>
                </a:lnTo>
                <a:lnTo>
                  <a:pt x="54432" y="186499"/>
                </a:lnTo>
                <a:lnTo>
                  <a:pt x="64770" y="229146"/>
                </a:lnTo>
                <a:lnTo>
                  <a:pt x="85382" y="267220"/>
                </a:lnTo>
                <a:lnTo>
                  <a:pt x="114935" y="298843"/>
                </a:lnTo>
                <a:lnTo>
                  <a:pt x="152095" y="322186"/>
                </a:lnTo>
                <a:lnTo>
                  <a:pt x="195122" y="335280"/>
                </a:lnTo>
                <a:lnTo>
                  <a:pt x="150177" y="334010"/>
                </a:lnTo>
                <a:lnTo>
                  <a:pt x="107518" y="344347"/>
                </a:lnTo>
                <a:lnTo>
                  <a:pt x="69456" y="364959"/>
                </a:lnTo>
                <a:lnTo>
                  <a:pt x="37820" y="394512"/>
                </a:lnTo>
                <a:lnTo>
                  <a:pt x="14478" y="431673"/>
                </a:lnTo>
                <a:lnTo>
                  <a:pt x="1270" y="475119"/>
                </a:lnTo>
                <a:lnTo>
                  <a:pt x="0" y="520509"/>
                </a:lnTo>
                <a:lnTo>
                  <a:pt x="4356" y="538441"/>
                </a:lnTo>
                <a:lnTo>
                  <a:pt x="332689" y="538441"/>
                </a:lnTo>
                <a:lnTo>
                  <a:pt x="335394" y="529564"/>
                </a:lnTo>
                <a:lnTo>
                  <a:pt x="336664" y="484212"/>
                </a:lnTo>
                <a:lnTo>
                  <a:pt x="326326" y="441579"/>
                </a:lnTo>
                <a:lnTo>
                  <a:pt x="305714" y="403504"/>
                </a:lnTo>
                <a:lnTo>
                  <a:pt x="276161" y="371856"/>
                </a:lnTo>
                <a:lnTo>
                  <a:pt x="239001" y="348488"/>
                </a:lnTo>
                <a:lnTo>
                  <a:pt x="195961" y="335407"/>
                </a:lnTo>
                <a:lnTo>
                  <a:pt x="240931" y="336664"/>
                </a:lnTo>
                <a:lnTo>
                  <a:pt x="283578" y="326326"/>
                </a:lnTo>
                <a:lnTo>
                  <a:pt x="321652" y="305714"/>
                </a:lnTo>
                <a:lnTo>
                  <a:pt x="353275" y="276161"/>
                </a:lnTo>
                <a:lnTo>
                  <a:pt x="376618" y="239001"/>
                </a:lnTo>
                <a:lnTo>
                  <a:pt x="389826" y="195554"/>
                </a:lnTo>
                <a:lnTo>
                  <a:pt x="391083" y="150215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169949" y="10603083"/>
            <a:ext cx="111373" cy="111373"/>
          </a:xfrm>
          <a:prstGeom prst="rect">
            <a:avLst/>
          </a:prstGeom>
        </p:spPr>
      </p:pic>
      <p:sp>
        <p:nvSpPr>
          <p:cNvPr id="34" name="object 34" descr=""/>
          <p:cNvSpPr/>
          <p:nvPr/>
        </p:nvSpPr>
        <p:spPr>
          <a:xfrm>
            <a:off x="8977528" y="10824571"/>
            <a:ext cx="362585" cy="484505"/>
          </a:xfrm>
          <a:custGeom>
            <a:avLst/>
            <a:gdLst/>
            <a:ahLst/>
            <a:cxnLst/>
            <a:rect l="l" t="t" r="r" b="b"/>
            <a:pathLst>
              <a:path w="362584" h="484504">
                <a:moveTo>
                  <a:pt x="278511" y="479869"/>
                </a:moveTo>
                <a:lnTo>
                  <a:pt x="264972" y="438429"/>
                </a:lnTo>
                <a:lnTo>
                  <a:pt x="239737" y="403377"/>
                </a:lnTo>
                <a:lnTo>
                  <a:pt x="204749" y="377380"/>
                </a:lnTo>
                <a:lnTo>
                  <a:pt x="161912" y="363118"/>
                </a:lnTo>
                <a:lnTo>
                  <a:pt x="116763" y="363042"/>
                </a:lnTo>
                <a:lnTo>
                  <a:pt x="75323" y="376593"/>
                </a:lnTo>
                <a:lnTo>
                  <a:pt x="40271" y="401815"/>
                </a:lnTo>
                <a:lnTo>
                  <a:pt x="14274" y="436816"/>
                </a:lnTo>
                <a:lnTo>
                  <a:pt x="0" y="479640"/>
                </a:lnTo>
                <a:lnTo>
                  <a:pt x="0" y="483984"/>
                </a:lnTo>
                <a:lnTo>
                  <a:pt x="278498" y="483984"/>
                </a:lnTo>
                <a:lnTo>
                  <a:pt x="278511" y="479869"/>
                </a:lnTo>
                <a:close/>
              </a:path>
              <a:path w="362584" h="484504">
                <a:moveTo>
                  <a:pt x="361975" y="150202"/>
                </a:moveTo>
                <a:lnTo>
                  <a:pt x="351637" y="107569"/>
                </a:lnTo>
                <a:lnTo>
                  <a:pt x="331038" y="69494"/>
                </a:lnTo>
                <a:lnTo>
                  <a:pt x="301485" y="37846"/>
                </a:lnTo>
                <a:lnTo>
                  <a:pt x="264325" y="14478"/>
                </a:lnTo>
                <a:lnTo>
                  <a:pt x="220878" y="1270"/>
                </a:lnTo>
                <a:lnTo>
                  <a:pt x="175488" y="0"/>
                </a:lnTo>
                <a:lnTo>
                  <a:pt x="132842" y="10325"/>
                </a:lnTo>
                <a:lnTo>
                  <a:pt x="94767" y="30937"/>
                </a:lnTo>
                <a:lnTo>
                  <a:pt x="63144" y="60490"/>
                </a:lnTo>
                <a:lnTo>
                  <a:pt x="39801" y="97663"/>
                </a:lnTo>
                <a:lnTo>
                  <a:pt x="26593" y="141097"/>
                </a:lnTo>
                <a:lnTo>
                  <a:pt x="25323" y="186486"/>
                </a:lnTo>
                <a:lnTo>
                  <a:pt x="35661" y="229146"/>
                </a:lnTo>
                <a:lnTo>
                  <a:pt x="56273" y="267208"/>
                </a:lnTo>
                <a:lnTo>
                  <a:pt x="85826" y="298843"/>
                </a:lnTo>
                <a:lnTo>
                  <a:pt x="122986" y="322186"/>
                </a:lnTo>
                <a:lnTo>
                  <a:pt x="166433" y="335394"/>
                </a:lnTo>
                <a:lnTo>
                  <a:pt x="211823" y="336664"/>
                </a:lnTo>
                <a:lnTo>
                  <a:pt x="254469" y="326326"/>
                </a:lnTo>
                <a:lnTo>
                  <a:pt x="292531" y="305714"/>
                </a:lnTo>
                <a:lnTo>
                  <a:pt x="324167" y="276161"/>
                </a:lnTo>
                <a:lnTo>
                  <a:pt x="347510" y="238988"/>
                </a:lnTo>
                <a:lnTo>
                  <a:pt x="360718" y="195554"/>
                </a:lnTo>
                <a:lnTo>
                  <a:pt x="361975" y="150202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5" name="object 3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48384" y="10601845"/>
            <a:ext cx="222747" cy="222747"/>
          </a:xfrm>
          <a:prstGeom prst="rect">
            <a:avLst/>
          </a:prstGeom>
        </p:spPr>
      </p:pic>
      <p:sp>
        <p:nvSpPr>
          <p:cNvPr id="36" name="object 36" descr=""/>
          <p:cNvSpPr/>
          <p:nvPr/>
        </p:nvSpPr>
        <p:spPr>
          <a:xfrm>
            <a:off x="9298356" y="10879016"/>
            <a:ext cx="375285" cy="429895"/>
          </a:xfrm>
          <a:custGeom>
            <a:avLst/>
            <a:gdLst/>
            <a:ahLst/>
            <a:cxnLst/>
            <a:rect l="l" t="t" r="r" b="b"/>
            <a:pathLst>
              <a:path w="375284" h="429895">
                <a:moveTo>
                  <a:pt x="375272" y="150202"/>
                </a:moveTo>
                <a:lnTo>
                  <a:pt x="364934" y="107569"/>
                </a:lnTo>
                <a:lnTo>
                  <a:pt x="344322" y="69494"/>
                </a:lnTo>
                <a:lnTo>
                  <a:pt x="314782" y="37846"/>
                </a:lnTo>
                <a:lnTo>
                  <a:pt x="277622" y="14478"/>
                </a:lnTo>
                <a:lnTo>
                  <a:pt x="234175" y="1270"/>
                </a:lnTo>
                <a:lnTo>
                  <a:pt x="188785" y="0"/>
                </a:lnTo>
                <a:lnTo>
                  <a:pt x="146138" y="10337"/>
                </a:lnTo>
                <a:lnTo>
                  <a:pt x="108064" y="30949"/>
                </a:lnTo>
                <a:lnTo>
                  <a:pt x="76441" y="60502"/>
                </a:lnTo>
                <a:lnTo>
                  <a:pt x="53098" y="97663"/>
                </a:lnTo>
                <a:lnTo>
                  <a:pt x="39890" y="141109"/>
                </a:lnTo>
                <a:lnTo>
                  <a:pt x="38620" y="186486"/>
                </a:lnTo>
                <a:lnTo>
                  <a:pt x="48958" y="229146"/>
                </a:lnTo>
                <a:lnTo>
                  <a:pt x="69570" y="267208"/>
                </a:lnTo>
                <a:lnTo>
                  <a:pt x="99123" y="298843"/>
                </a:lnTo>
                <a:lnTo>
                  <a:pt x="136283" y="322186"/>
                </a:lnTo>
                <a:lnTo>
                  <a:pt x="179311" y="335280"/>
                </a:lnTo>
                <a:lnTo>
                  <a:pt x="134353" y="334010"/>
                </a:lnTo>
                <a:lnTo>
                  <a:pt x="91706" y="344347"/>
                </a:lnTo>
                <a:lnTo>
                  <a:pt x="53632" y="364947"/>
                </a:lnTo>
                <a:lnTo>
                  <a:pt x="22009" y="394512"/>
                </a:lnTo>
                <a:lnTo>
                  <a:pt x="0" y="429539"/>
                </a:lnTo>
                <a:lnTo>
                  <a:pt x="303999" y="429539"/>
                </a:lnTo>
                <a:lnTo>
                  <a:pt x="289902" y="403504"/>
                </a:lnTo>
                <a:lnTo>
                  <a:pt x="260350" y="371856"/>
                </a:lnTo>
                <a:lnTo>
                  <a:pt x="223189" y="348488"/>
                </a:lnTo>
                <a:lnTo>
                  <a:pt x="180149" y="335407"/>
                </a:lnTo>
                <a:lnTo>
                  <a:pt x="225107" y="336664"/>
                </a:lnTo>
                <a:lnTo>
                  <a:pt x="267766" y="326326"/>
                </a:lnTo>
                <a:lnTo>
                  <a:pt x="305828" y="305714"/>
                </a:lnTo>
                <a:lnTo>
                  <a:pt x="337464" y="276161"/>
                </a:lnTo>
                <a:lnTo>
                  <a:pt x="360807" y="239001"/>
                </a:lnTo>
                <a:lnTo>
                  <a:pt x="374015" y="195554"/>
                </a:lnTo>
                <a:lnTo>
                  <a:pt x="375272" y="150202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9920491" y="1040570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32381" y="0"/>
                </a:moveTo>
                <a:lnTo>
                  <a:pt x="21170" y="413"/>
                </a:lnTo>
                <a:lnTo>
                  <a:pt x="11351" y="4929"/>
                </a:lnTo>
                <a:lnTo>
                  <a:pt x="3951" y="12806"/>
                </a:lnTo>
                <a:lnTo>
                  <a:pt x="0" y="23306"/>
                </a:lnTo>
                <a:lnTo>
                  <a:pt x="413" y="34516"/>
                </a:lnTo>
                <a:lnTo>
                  <a:pt x="4929" y="44335"/>
                </a:lnTo>
                <a:lnTo>
                  <a:pt x="12807" y="51735"/>
                </a:lnTo>
                <a:lnTo>
                  <a:pt x="23306" y="55687"/>
                </a:lnTo>
                <a:lnTo>
                  <a:pt x="34516" y="55273"/>
                </a:lnTo>
                <a:lnTo>
                  <a:pt x="44336" y="50757"/>
                </a:lnTo>
                <a:lnTo>
                  <a:pt x="51735" y="42880"/>
                </a:lnTo>
                <a:lnTo>
                  <a:pt x="55686" y="32380"/>
                </a:lnTo>
                <a:lnTo>
                  <a:pt x="55273" y="21170"/>
                </a:lnTo>
                <a:lnTo>
                  <a:pt x="50757" y="11351"/>
                </a:lnTo>
                <a:lnTo>
                  <a:pt x="42880" y="3951"/>
                </a:lnTo>
                <a:lnTo>
                  <a:pt x="32381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9754596" y="10628383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5">
                <a:moveTo>
                  <a:pt x="161974" y="68"/>
                </a:moveTo>
                <a:lnTo>
                  <a:pt x="116825" y="0"/>
                </a:lnTo>
                <a:lnTo>
                  <a:pt x="75388" y="13541"/>
                </a:lnTo>
                <a:lnTo>
                  <a:pt x="40335" y="38770"/>
                </a:lnTo>
                <a:lnTo>
                  <a:pt x="14338" y="73763"/>
                </a:lnTo>
                <a:lnTo>
                  <a:pt x="68" y="116598"/>
                </a:lnTo>
                <a:lnTo>
                  <a:pt x="0" y="161747"/>
                </a:lnTo>
                <a:lnTo>
                  <a:pt x="13541" y="203184"/>
                </a:lnTo>
                <a:lnTo>
                  <a:pt x="38771" y="238237"/>
                </a:lnTo>
                <a:lnTo>
                  <a:pt x="73765" y="264234"/>
                </a:lnTo>
                <a:lnTo>
                  <a:pt x="116599" y="278504"/>
                </a:lnTo>
                <a:lnTo>
                  <a:pt x="161748" y="278572"/>
                </a:lnTo>
                <a:lnTo>
                  <a:pt x="203185" y="265030"/>
                </a:lnTo>
                <a:lnTo>
                  <a:pt x="238238" y="239801"/>
                </a:lnTo>
                <a:lnTo>
                  <a:pt x="264235" y="204808"/>
                </a:lnTo>
                <a:lnTo>
                  <a:pt x="278504" y="161973"/>
                </a:lnTo>
                <a:lnTo>
                  <a:pt x="278573" y="116824"/>
                </a:lnTo>
                <a:lnTo>
                  <a:pt x="265031" y="75387"/>
                </a:lnTo>
                <a:lnTo>
                  <a:pt x="239802" y="40335"/>
                </a:lnTo>
                <a:lnTo>
                  <a:pt x="204809" y="14338"/>
                </a:lnTo>
                <a:lnTo>
                  <a:pt x="161974" y="68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9700145" y="10962506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5">
                <a:moveTo>
                  <a:pt x="161974" y="68"/>
                </a:moveTo>
                <a:lnTo>
                  <a:pt x="116825" y="0"/>
                </a:lnTo>
                <a:lnTo>
                  <a:pt x="75388" y="13541"/>
                </a:lnTo>
                <a:lnTo>
                  <a:pt x="40335" y="38770"/>
                </a:lnTo>
                <a:lnTo>
                  <a:pt x="14338" y="73764"/>
                </a:lnTo>
                <a:lnTo>
                  <a:pt x="68" y="116599"/>
                </a:lnTo>
                <a:lnTo>
                  <a:pt x="0" y="161748"/>
                </a:lnTo>
                <a:lnTo>
                  <a:pt x="13542" y="203184"/>
                </a:lnTo>
                <a:lnTo>
                  <a:pt x="38771" y="238237"/>
                </a:lnTo>
                <a:lnTo>
                  <a:pt x="73765" y="264234"/>
                </a:lnTo>
                <a:lnTo>
                  <a:pt x="116600" y="278504"/>
                </a:lnTo>
                <a:lnTo>
                  <a:pt x="161748" y="278572"/>
                </a:lnTo>
                <a:lnTo>
                  <a:pt x="203185" y="265031"/>
                </a:lnTo>
                <a:lnTo>
                  <a:pt x="238238" y="239802"/>
                </a:lnTo>
                <a:lnTo>
                  <a:pt x="264235" y="204808"/>
                </a:lnTo>
                <a:lnTo>
                  <a:pt x="278504" y="161973"/>
                </a:lnTo>
                <a:lnTo>
                  <a:pt x="278573" y="116824"/>
                </a:lnTo>
                <a:lnTo>
                  <a:pt x="265031" y="75388"/>
                </a:lnTo>
                <a:lnTo>
                  <a:pt x="239802" y="40335"/>
                </a:lnTo>
                <a:lnTo>
                  <a:pt x="204809" y="14338"/>
                </a:lnTo>
                <a:lnTo>
                  <a:pt x="161974" y="68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9725690" y="11296513"/>
            <a:ext cx="118110" cy="12065"/>
          </a:xfrm>
          <a:custGeom>
            <a:avLst/>
            <a:gdLst/>
            <a:ahLst/>
            <a:cxnLst/>
            <a:rect l="l" t="t" r="r" b="b"/>
            <a:pathLst>
              <a:path w="118109" h="12065">
                <a:moveTo>
                  <a:pt x="82000" y="68"/>
                </a:moveTo>
                <a:lnTo>
                  <a:pt x="36851" y="0"/>
                </a:lnTo>
                <a:lnTo>
                  <a:pt x="0" y="12042"/>
                </a:lnTo>
                <a:lnTo>
                  <a:pt x="117945" y="12042"/>
                </a:lnTo>
                <a:lnTo>
                  <a:pt x="82000" y="68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" name="object 4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226768" y="10432307"/>
            <a:ext cx="111374" cy="111373"/>
          </a:xfrm>
          <a:prstGeom prst="rect">
            <a:avLst/>
          </a:prstGeom>
        </p:spPr>
      </p:pic>
      <p:sp>
        <p:nvSpPr>
          <p:cNvPr id="42" name="object 42" descr=""/>
          <p:cNvSpPr/>
          <p:nvPr/>
        </p:nvSpPr>
        <p:spPr>
          <a:xfrm>
            <a:off x="10034268" y="11016953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5">
                <a:moveTo>
                  <a:pt x="161973" y="68"/>
                </a:moveTo>
                <a:lnTo>
                  <a:pt x="116824" y="0"/>
                </a:lnTo>
                <a:lnTo>
                  <a:pt x="75387" y="13541"/>
                </a:lnTo>
                <a:lnTo>
                  <a:pt x="40335" y="38771"/>
                </a:lnTo>
                <a:lnTo>
                  <a:pt x="14338" y="73764"/>
                </a:lnTo>
                <a:lnTo>
                  <a:pt x="68" y="116599"/>
                </a:lnTo>
                <a:lnTo>
                  <a:pt x="0" y="161748"/>
                </a:lnTo>
                <a:lnTo>
                  <a:pt x="13541" y="203185"/>
                </a:lnTo>
                <a:lnTo>
                  <a:pt x="38770" y="238237"/>
                </a:lnTo>
                <a:lnTo>
                  <a:pt x="73764" y="264234"/>
                </a:lnTo>
                <a:lnTo>
                  <a:pt x="116598" y="278504"/>
                </a:lnTo>
                <a:lnTo>
                  <a:pt x="161747" y="278572"/>
                </a:lnTo>
                <a:lnTo>
                  <a:pt x="203184" y="265031"/>
                </a:lnTo>
                <a:lnTo>
                  <a:pt x="238237" y="239802"/>
                </a:lnTo>
                <a:lnTo>
                  <a:pt x="264234" y="204808"/>
                </a:lnTo>
                <a:lnTo>
                  <a:pt x="278503" y="161973"/>
                </a:lnTo>
                <a:lnTo>
                  <a:pt x="278572" y="116824"/>
                </a:lnTo>
                <a:lnTo>
                  <a:pt x="265030" y="75388"/>
                </a:lnTo>
                <a:lnTo>
                  <a:pt x="239801" y="40335"/>
                </a:lnTo>
                <a:lnTo>
                  <a:pt x="204808" y="14338"/>
                </a:lnTo>
                <a:lnTo>
                  <a:pt x="161973" y="68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0643182" y="1018047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32381" y="0"/>
                </a:moveTo>
                <a:lnTo>
                  <a:pt x="21170" y="413"/>
                </a:lnTo>
                <a:lnTo>
                  <a:pt x="11351" y="4929"/>
                </a:lnTo>
                <a:lnTo>
                  <a:pt x="3951" y="12806"/>
                </a:lnTo>
                <a:lnTo>
                  <a:pt x="0" y="23305"/>
                </a:lnTo>
                <a:lnTo>
                  <a:pt x="413" y="34516"/>
                </a:lnTo>
                <a:lnTo>
                  <a:pt x="4929" y="44335"/>
                </a:lnTo>
                <a:lnTo>
                  <a:pt x="12807" y="51735"/>
                </a:lnTo>
                <a:lnTo>
                  <a:pt x="23306" y="55687"/>
                </a:lnTo>
                <a:lnTo>
                  <a:pt x="34517" y="55273"/>
                </a:lnTo>
                <a:lnTo>
                  <a:pt x="44336" y="50757"/>
                </a:lnTo>
                <a:lnTo>
                  <a:pt x="51736" y="42880"/>
                </a:lnTo>
                <a:lnTo>
                  <a:pt x="55688" y="32380"/>
                </a:lnTo>
                <a:lnTo>
                  <a:pt x="55274" y="21170"/>
                </a:lnTo>
                <a:lnTo>
                  <a:pt x="50758" y="11351"/>
                </a:lnTo>
                <a:lnTo>
                  <a:pt x="42880" y="3951"/>
                </a:lnTo>
                <a:lnTo>
                  <a:pt x="32381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05202" y="10431069"/>
            <a:ext cx="222747" cy="222747"/>
          </a:xfrm>
          <a:prstGeom prst="rect">
            <a:avLst/>
          </a:prstGeom>
        </p:spPr>
      </p:pic>
      <p:sp>
        <p:nvSpPr>
          <p:cNvPr id="45" name="object 45" descr=""/>
          <p:cNvSpPr/>
          <p:nvPr/>
        </p:nvSpPr>
        <p:spPr>
          <a:xfrm>
            <a:off x="10977310" y="10234927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32381" y="0"/>
                </a:moveTo>
                <a:lnTo>
                  <a:pt x="21170" y="413"/>
                </a:lnTo>
                <a:lnTo>
                  <a:pt x="11351" y="4929"/>
                </a:lnTo>
                <a:lnTo>
                  <a:pt x="3951" y="12806"/>
                </a:lnTo>
                <a:lnTo>
                  <a:pt x="0" y="23305"/>
                </a:lnTo>
                <a:lnTo>
                  <a:pt x="413" y="34516"/>
                </a:lnTo>
                <a:lnTo>
                  <a:pt x="4929" y="44335"/>
                </a:lnTo>
                <a:lnTo>
                  <a:pt x="12807" y="51735"/>
                </a:lnTo>
                <a:lnTo>
                  <a:pt x="23306" y="55687"/>
                </a:lnTo>
                <a:lnTo>
                  <a:pt x="34516" y="55273"/>
                </a:lnTo>
                <a:lnTo>
                  <a:pt x="44335" y="50757"/>
                </a:lnTo>
                <a:lnTo>
                  <a:pt x="51735" y="42879"/>
                </a:lnTo>
                <a:lnTo>
                  <a:pt x="55686" y="32380"/>
                </a:lnTo>
                <a:lnTo>
                  <a:pt x="55273" y="21170"/>
                </a:lnTo>
                <a:lnTo>
                  <a:pt x="50757" y="11350"/>
                </a:lnTo>
                <a:lnTo>
                  <a:pt x="42880" y="3951"/>
                </a:lnTo>
                <a:lnTo>
                  <a:pt x="32381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6" name="object 4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839330" y="10485520"/>
            <a:ext cx="222747" cy="222747"/>
          </a:xfrm>
          <a:prstGeom prst="rect">
            <a:avLst/>
          </a:prstGeom>
        </p:spPr>
      </p:pic>
      <p:sp>
        <p:nvSpPr>
          <p:cNvPr id="47" name="object 47" descr=""/>
          <p:cNvSpPr/>
          <p:nvPr/>
        </p:nvSpPr>
        <p:spPr>
          <a:xfrm>
            <a:off x="11311432" y="10289378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32380" y="0"/>
                </a:moveTo>
                <a:lnTo>
                  <a:pt x="21169" y="413"/>
                </a:lnTo>
                <a:lnTo>
                  <a:pt x="11350" y="4929"/>
                </a:lnTo>
                <a:lnTo>
                  <a:pt x="3951" y="12806"/>
                </a:lnTo>
                <a:lnTo>
                  <a:pt x="0" y="23306"/>
                </a:lnTo>
                <a:lnTo>
                  <a:pt x="413" y="34516"/>
                </a:lnTo>
                <a:lnTo>
                  <a:pt x="4928" y="44335"/>
                </a:lnTo>
                <a:lnTo>
                  <a:pt x="12806" y="51735"/>
                </a:lnTo>
                <a:lnTo>
                  <a:pt x="23305" y="55687"/>
                </a:lnTo>
                <a:lnTo>
                  <a:pt x="34515" y="55273"/>
                </a:lnTo>
                <a:lnTo>
                  <a:pt x="44335" y="50757"/>
                </a:lnTo>
                <a:lnTo>
                  <a:pt x="51735" y="42880"/>
                </a:lnTo>
                <a:lnTo>
                  <a:pt x="55686" y="32380"/>
                </a:lnTo>
                <a:lnTo>
                  <a:pt x="55273" y="21170"/>
                </a:lnTo>
                <a:lnTo>
                  <a:pt x="50757" y="11351"/>
                </a:lnTo>
                <a:lnTo>
                  <a:pt x="42879" y="3951"/>
                </a:lnTo>
                <a:lnTo>
                  <a:pt x="32380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1145537" y="10512058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5">
                <a:moveTo>
                  <a:pt x="161973" y="68"/>
                </a:moveTo>
                <a:lnTo>
                  <a:pt x="116824" y="0"/>
                </a:lnTo>
                <a:lnTo>
                  <a:pt x="75387" y="13541"/>
                </a:lnTo>
                <a:lnTo>
                  <a:pt x="40335" y="38770"/>
                </a:lnTo>
                <a:lnTo>
                  <a:pt x="14338" y="73764"/>
                </a:lnTo>
                <a:lnTo>
                  <a:pt x="68" y="116599"/>
                </a:lnTo>
                <a:lnTo>
                  <a:pt x="0" y="161748"/>
                </a:lnTo>
                <a:lnTo>
                  <a:pt x="13541" y="203184"/>
                </a:lnTo>
                <a:lnTo>
                  <a:pt x="38770" y="238237"/>
                </a:lnTo>
                <a:lnTo>
                  <a:pt x="73764" y="264234"/>
                </a:lnTo>
                <a:lnTo>
                  <a:pt x="116598" y="278504"/>
                </a:lnTo>
                <a:lnTo>
                  <a:pt x="161747" y="278572"/>
                </a:lnTo>
                <a:lnTo>
                  <a:pt x="203184" y="265030"/>
                </a:lnTo>
                <a:lnTo>
                  <a:pt x="238237" y="239801"/>
                </a:lnTo>
                <a:lnTo>
                  <a:pt x="264234" y="204808"/>
                </a:lnTo>
                <a:lnTo>
                  <a:pt x="278503" y="161973"/>
                </a:lnTo>
                <a:lnTo>
                  <a:pt x="278572" y="116824"/>
                </a:lnTo>
                <a:lnTo>
                  <a:pt x="265030" y="75387"/>
                </a:lnTo>
                <a:lnTo>
                  <a:pt x="239801" y="40335"/>
                </a:lnTo>
                <a:lnTo>
                  <a:pt x="204808" y="14338"/>
                </a:lnTo>
                <a:lnTo>
                  <a:pt x="161973" y="68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11700005" y="1000970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32381" y="0"/>
                </a:moveTo>
                <a:lnTo>
                  <a:pt x="21170" y="413"/>
                </a:lnTo>
                <a:lnTo>
                  <a:pt x="11351" y="4929"/>
                </a:lnTo>
                <a:lnTo>
                  <a:pt x="3951" y="12806"/>
                </a:lnTo>
                <a:lnTo>
                  <a:pt x="0" y="23305"/>
                </a:lnTo>
                <a:lnTo>
                  <a:pt x="413" y="34516"/>
                </a:lnTo>
                <a:lnTo>
                  <a:pt x="4929" y="44335"/>
                </a:lnTo>
                <a:lnTo>
                  <a:pt x="12807" y="51735"/>
                </a:lnTo>
                <a:lnTo>
                  <a:pt x="23306" y="55687"/>
                </a:lnTo>
                <a:lnTo>
                  <a:pt x="34517" y="55273"/>
                </a:lnTo>
                <a:lnTo>
                  <a:pt x="44336" y="50757"/>
                </a:lnTo>
                <a:lnTo>
                  <a:pt x="51736" y="42880"/>
                </a:lnTo>
                <a:lnTo>
                  <a:pt x="55688" y="32380"/>
                </a:lnTo>
                <a:lnTo>
                  <a:pt x="55274" y="21170"/>
                </a:lnTo>
                <a:lnTo>
                  <a:pt x="50758" y="11351"/>
                </a:lnTo>
                <a:lnTo>
                  <a:pt x="42880" y="3951"/>
                </a:lnTo>
                <a:lnTo>
                  <a:pt x="32381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0" name="object 5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617707" y="10315984"/>
            <a:ext cx="111373" cy="111373"/>
          </a:xfrm>
          <a:prstGeom prst="rect">
            <a:avLst/>
          </a:prstGeom>
        </p:spPr>
      </p:pic>
      <p:sp>
        <p:nvSpPr>
          <p:cNvPr id="51" name="object 51" descr=""/>
          <p:cNvSpPr/>
          <p:nvPr/>
        </p:nvSpPr>
        <p:spPr>
          <a:xfrm>
            <a:off x="12034123" y="1006415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32381" y="0"/>
                </a:moveTo>
                <a:lnTo>
                  <a:pt x="21170" y="413"/>
                </a:lnTo>
                <a:lnTo>
                  <a:pt x="11351" y="4929"/>
                </a:lnTo>
                <a:lnTo>
                  <a:pt x="3951" y="12806"/>
                </a:lnTo>
                <a:lnTo>
                  <a:pt x="0" y="23305"/>
                </a:lnTo>
                <a:lnTo>
                  <a:pt x="413" y="34516"/>
                </a:lnTo>
                <a:lnTo>
                  <a:pt x="4929" y="44335"/>
                </a:lnTo>
                <a:lnTo>
                  <a:pt x="12807" y="51735"/>
                </a:lnTo>
                <a:lnTo>
                  <a:pt x="23306" y="55687"/>
                </a:lnTo>
                <a:lnTo>
                  <a:pt x="34516" y="55273"/>
                </a:lnTo>
                <a:lnTo>
                  <a:pt x="44335" y="50757"/>
                </a:lnTo>
                <a:lnTo>
                  <a:pt x="51735" y="42879"/>
                </a:lnTo>
                <a:lnTo>
                  <a:pt x="55686" y="32380"/>
                </a:lnTo>
                <a:lnTo>
                  <a:pt x="55273" y="21170"/>
                </a:lnTo>
                <a:lnTo>
                  <a:pt x="50757" y="11350"/>
                </a:lnTo>
                <a:lnTo>
                  <a:pt x="42880" y="3951"/>
                </a:lnTo>
                <a:lnTo>
                  <a:pt x="32381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" name="object 5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896143" y="10314747"/>
            <a:ext cx="222747" cy="222747"/>
          </a:xfrm>
          <a:prstGeom prst="rect">
            <a:avLst/>
          </a:prstGeom>
        </p:spPr>
      </p:pic>
      <p:sp>
        <p:nvSpPr>
          <p:cNvPr id="53" name="object 53" descr=""/>
          <p:cNvSpPr/>
          <p:nvPr/>
        </p:nvSpPr>
        <p:spPr>
          <a:xfrm>
            <a:off x="12368251" y="1011860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79" h="55879">
                <a:moveTo>
                  <a:pt x="32380" y="0"/>
                </a:moveTo>
                <a:lnTo>
                  <a:pt x="21169" y="413"/>
                </a:lnTo>
                <a:lnTo>
                  <a:pt x="11350" y="4929"/>
                </a:lnTo>
                <a:lnTo>
                  <a:pt x="3951" y="12806"/>
                </a:lnTo>
                <a:lnTo>
                  <a:pt x="0" y="23306"/>
                </a:lnTo>
                <a:lnTo>
                  <a:pt x="413" y="34516"/>
                </a:lnTo>
                <a:lnTo>
                  <a:pt x="4928" y="44335"/>
                </a:lnTo>
                <a:lnTo>
                  <a:pt x="12806" y="51735"/>
                </a:lnTo>
                <a:lnTo>
                  <a:pt x="23305" y="55687"/>
                </a:lnTo>
                <a:lnTo>
                  <a:pt x="34515" y="55273"/>
                </a:lnTo>
                <a:lnTo>
                  <a:pt x="44335" y="50757"/>
                </a:lnTo>
                <a:lnTo>
                  <a:pt x="51735" y="42880"/>
                </a:lnTo>
                <a:lnTo>
                  <a:pt x="55686" y="32380"/>
                </a:lnTo>
                <a:lnTo>
                  <a:pt x="55273" y="21170"/>
                </a:lnTo>
                <a:lnTo>
                  <a:pt x="50757" y="11351"/>
                </a:lnTo>
                <a:lnTo>
                  <a:pt x="42879" y="3951"/>
                </a:lnTo>
                <a:lnTo>
                  <a:pt x="32380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object 5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646685" y="10117367"/>
            <a:ext cx="167061" cy="167061"/>
          </a:xfrm>
          <a:prstGeom prst="rect">
            <a:avLst/>
          </a:prstGeom>
        </p:spPr>
      </p:pic>
      <p:sp>
        <p:nvSpPr>
          <p:cNvPr id="55" name="object 55" descr=""/>
          <p:cNvSpPr/>
          <p:nvPr/>
        </p:nvSpPr>
        <p:spPr>
          <a:xfrm>
            <a:off x="13090942" y="9893379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32381" y="0"/>
                </a:moveTo>
                <a:lnTo>
                  <a:pt x="21170" y="413"/>
                </a:lnTo>
                <a:lnTo>
                  <a:pt x="11351" y="4929"/>
                </a:lnTo>
                <a:lnTo>
                  <a:pt x="3951" y="12806"/>
                </a:lnTo>
                <a:lnTo>
                  <a:pt x="0" y="23306"/>
                </a:lnTo>
                <a:lnTo>
                  <a:pt x="413" y="34516"/>
                </a:lnTo>
                <a:lnTo>
                  <a:pt x="4929" y="44335"/>
                </a:lnTo>
                <a:lnTo>
                  <a:pt x="12807" y="51735"/>
                </a:lnTo>
                <a:lnTo>
                  <a:pt x="23306" y="55687"/>
                </a:lnTo>
                <a:lnTo>
                  <a:pt x="34516" y="55273"/>
                </a:lnTo>
                <a:lnTo>
                  <a:pt x="44336" y="50757"/>
                </a:lnTo>
                <a:lnTo>
                  <a:pt x="51735" y="42880"/>
                </a:lnTo>
                <a:lnTo>
                  <a:pt x="55686" y="32380"/>
                </a:lnTo>
                <a:lnTo>
                  <a:pt x="55273" y="21170"/>
                </a:lnTo>
                <a:lnTo>
                  <a:pt x="50757" y="11351"/>
                </a:lnTo>
                <a:lnTo>
                  <a:pt x="42880" y="3951"/>
                </a:lnTo>
                <a:lnTo>
                  <a:pt x="32381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6" name="object 5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397104" y="9919967"/>
            <a:ext cx="111374" cy="111373"/>
          </a:xfrm>
          <a:prstGeom prst="rect">
            <a:avLst/>
          </a:prstGeom>
        </p:spPr>
      </p:pic>
      <p:sp>
        <p:nvSpPr>
          <p:cNvPr id="57" name="object 57" descr=""/>
          <p:cNvSpPr/>
          <p:nvPr/>
        </p:nvSpPr>
        <p:spPr>
          <a:xfrm>
            <a:off x="13813524" y="9668136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32381" y="0"/>
                </a:moveTo>
                <a:lnTo>
                  <a:pt x="21170" y="413"/>
                </a:lnTo>
                <a:lnTo>
                  <a:pt x="11351" y="4929"/>
                </a:lnTo>
                <a:lnTo>
                  <a:pt x="3951" y="12806"/>
                </a:lnTo>
                <a:lnTo>
                  <a:pt x="0" y="23306"/>
                </a:lnTo>
                <a:lnTo>
                  <a:pt x="413" y="34516"/>
                </a:lnTo>
                <a:lnTo>
                  <a:pt x="4929" y="44336"/>
                </a:lnTo>
                <a:lnTo>
                  <a:pt x="12807" y="51735"/>
                </a:lnTo>
                <a:lnTo>
                  <a:pt x="23306" y="55687"/>
                </a:lnTo>
                <a:lnTo>
                  <a:pt x="34517" y="55273"/>
                </a:lnTo>
                <a:lnTo>
                  <a:pt x="44336" y="50758"/>
                </a:lnTo>
                <a:lnTo>
                  <a:pt x="51736" y="42880"/>
                </a:lnTo>
                <a:lnTo>
                  <a:pt x="55688" y="32381"/>
                </a:lnTo>
                <a:lnTo>
                  <a:pt x="55274" y="21170"/>
                </a:lnTo>
                <a:lnTo>
                  <a:pt x="50758" y="11351"/>
                </a:lnTo>
                <a:lnTo>
                  <a:pt x="42880" y="3951"/>
                </a:lnTo>
                <a:lnTo>
                  <a:pt x="32381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13647628" y="9890817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5">
                <a:moveTo>
                  <a:pt x="161973" y="68"/>
                </a:moveTo>
                <a:lnTo>
                  <a:pt x="116824" y="0"/>
                </a:lnTo>
                <a:lnTo>
                  <a:pt x="75387" y="13541"/>
                </a:lnTo>
                <a:lnTo>
                  <a:pt x="40334" y="38770"/>
                </a:lnTo>
                <a:lnTo>
                  <a:pt x="14338" y="73764"/>
                </a:lnTo>
                <a:lnTo>
                  <a:pt x="68" y="116599"/>
                </a:lnTo>
                <a:lnTo>
                  <a:pt x="0" y="161748"/>
                </a:lnTo>
                <a:lnTo>
                  <a:pt x="13541" y="203184"/>
                </a:lnTo>
                <a:lnTo>
                  <a:pt x="38770" y="238237"/>
                </a:lnTo>
                <a:lnTo>
                  <a:pt x="73764" y="264234"/>
                </a:lnTo>
                <a:lnTo>
                  <a:pt x="116598" y="278503"/>
                </a:lnTo>
                <a:lnTo>
                  <a:pt x="161747" y="278572"/>
                </a:lnTo>
                <a:lnTo>
                  <a:pt x="203184" y="265030"/>
                </a:lnTo>
                <a:lnTo>
                  <a:pt x="238237" y="239801"/>
                </a:lnTo>
                <a:lnTo>
                  <a:pt x="264234" y="204808"/>
                </a:lnTo>
                <a:lnTo>
                  <a:pt x="278503" y="161973"/>
                </a:lnTo>
                <a:lnTo>
                  <a:pt x="278572" y="116824"/>
                </a:lnTo>
                <a:lnTo>
                  <a:pt x="265030" y="75387"/>
                </a:lnTo>
                <a:lnTo>
                  <a:pt x="239801" y="40335"/>
                </a:lnTo>
                <a:lnTo>
                  <a:pt x="204808" y="14338"/>
                </a:lnTo>
                <a:lnTo>
                  <a:pt x="161973" y="68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9" name="object 5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119800" y="9694743"/>
            <a:ext cx="111373" cy="111373"/>
          </a:xfrm>
          <a:prstGeom prst="rect">
            <a:avLst/>
          </a:prstGeom>
        </p:spPr>
      </p:pic>
      <p:sp>
        <p:nvSpPr>
          <p:cNvPr id="60" name="object 60" descr=""/>
          <p:cNvSpPr/>
          <p:nvPr/>
        </p:nvSpPr>
        <p:spPr>
          <a:xfrm>
            <a:off x="14536215" y="944291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32380" y="0"/>
                </a:moveTo>
                <a:lnTo>
                  <a:pt x="21169" y="413"/>
                </a:lnTo>
                <a:lnTo>
                  <a:pt x="11350" y="4929"/>
                </a:lnTo>
                <a:lnTo>
                  <a:pt x="3951" y="12806"/>
                </a:lnTo>
                <a:lnTo>
                  <a:pt x="0" y="23306"/>
                </a:lnTo>
                <a:lnTo>
                  <a:pt x="413" y="34516"/>
                </a:lnTo>
                <a:lnTo>
                  <a:pt x="4928" y="44335"/>
                </a:lnTo>
                <a:lnTo>
                  <a:pt x="12806" y="51735"/>
                </a:lnTo>
                <a:lnTo>
                  <a:pt x="23305" y="55687"/>
                </a:lnTo>
                <a:lnTo>
                  <a:pt x="34515" y="55273"/>
                </a:lnTo>
                <a:lnTo>
                  <a:pt x="44335" y="50757"/>
                </a:lnTo>
                <a:lnTo>
                  <a:pt x="51735" y="42880"/>
                </a:lnTo>
                <a:lnTo>
                  <a:pt x="55686" y="32380"/>
                </a:lnTo>
                <a:lnTo>
                  <a:pt x="55273" y="21170"/>
                </a:lnTo>
                <a:lnTo>
                  <a:pt x="50757" y="11351"/>
                </a:lnTo>
                <a:lnTo>
                  <a:pt x="42879" y="3951"/>
                </a:lnTo>
                <a:lnTo>
                  <a:pt x="32380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1" name="object 6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398240" y="9693505"/>
            <a:ext cx="222747" cy="222747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842495" y="9469519"/>
            <a:ext cx="111373" cy="111373"/>
          </a:xfrm>
          <a:prstGeom prst="rect">
            <a:avLst/>
          </a:prstGeom>
        </p:spPr>
      </p:pic>
      <p:sp>
        <p:nvSpPr>
          <p:cNvPr id="63" name="object 63" descr=""/>
          <p:cNvSpPr/>
          <p:nvPr/>
        </p:nvSpPr>
        <p:spPr>
          <a:xfrm>
            <a:off x="14704446" y="9720043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5">
                <a:moveTo>
                  <a:pt x="161973" y="68"/>
                </a:moveTo>
                <a:lnTo>
                  <a:pt x="116824" y="0"/>
                </a:lnTo>
                <a:lnTo>
                  <a:pt x="75387" y="13541"/>
                </a:lnTo>
                <a:lnTo>
                  <a:pt x="40335" y="38770"/>
                </a:lnTo>
                <a:lnTo>
                  <a:pt x="14338" y="73764"/>
                </a:lnTo>
                <a:lnTo>
                  <a:pt x="68" y="116599"/>
                </a:lnTo>
                <a:lnTo>
                  <a:pt x="0" y="161748"/>
                </a:lnTo>
                <a:lnTo>
                  <a:pt x="13541" y="203184"/>
                </a:lnTo>
                <a:lnTo>
                  <a:pt x="38770" y="238237"/>
                </a:lnTo>
                <a:lnTo>
                  <a:pt x="73764" y="264234"/>
                </a:lnTo>
                <a:lnTo>
                  <a:pt x="116598" y="278504"/>
                </a:lnTo>
                <a:lnTo>
                  <a:pt x="161747" y="278572"/>
                </a:lnTo>
                <a:lnTo>
                  <a:pt x="203184" y="265030"/>
                </a:lnTo>
                <a:lnTo>
                  <a:pt x="238237" y="239801"/>
                </a:lnTo>
                <a:lnTo>
                  <a:pt x="264234" y="204808"/>
                </a:lnTo>
                <a:lnTo>
                  <a:pt x="278503" y="161973"/>
                </a:lnTo>
                <a:lnTo>
                  <a:pt x="278572" y="116824"/>
                </a:lnTo>
                <a:lnTo>
                  <a:pt x="265030" y="75387"/>
                </a:lnTo>
                <a:lnTo>
                  <a:pt x="239801" y="40335"/>
                </a:lnTo>
                <a:lnTo>
                  <a:pt x="204808" y="14338"/>
                </a:lnTo>
                <a:lnTo>
                  <a:pt x="161973" y="68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15258915" y="9217692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32381" y="0"/>
                </a:moveTo>
                <a:lnTo>
                  <a:pt x="21170" y="413"/>
                </a:lnTo>
                <a:lnTo>
                  <a:pt x="11351" y="4929"/>
                </a:lnTo>
                <a:lnTo>
                  <a:pt x="3951" y="12806"/>
                </a:lnTo>
                <a:lnTo>
                  <a:pt x="0" y="23306"/>
                </a:lnTo>
                <a:lnTo>
                  <a:pt x="413" y="34516"/>
                </a:lnTo>
                <a:lnTo>
                  <a:pt x="4929" y="44335"/>
                </a:lnTo>
                <a:lnTo>
                  <a:pt x="12807" y="51735"/>
                </a:lnTo>
                <a:lnTo>
                  <a:pt x="23306" y="55687"/>
                </a:lnTo>
                <a:lnTo>
                  <a:pt x="34516" y="55273"/>
                </a:lnTo>
                <a:lnTo>
                  <a:pt x="44336" y="50757"/>
                </a:lnTo>
                <a:lnTo>
                  <a:pt x="51735" y="42880"/>
                </a:lnTo>
                <a:lnTo>
                  <a:pt x="55686" y="32380"/>
                </a:lnTo>
                <a:lnTo>
                  <a:pt x="55273" y="21170"/>
                </a:lnTo>
                <a:lnTo>
                  <a:pt x="50757" y="11351"/>
                </a:lnTo>
                <a:lnTo>
                  <a:pt x="42880" y="3951"/>
                </a:lnTo>
                <a:lnTo>
                  <a:pt x="32381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5" name="object 6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148777" y="9496126"/>
            <a:ext cx="167061" cy="167061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565191" y="9244296"/>
            <a:ext cx="111374" cy="111374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43626" y="9243059"/>
            <a:ext cx="222747" cy="222748"/>
          </a:xfrm>
          <a:prstGeom prst="rect">
            <a:avLst/>
          </a:prstGeom>
        </p:spPr>
      </p:pic>
      <p:pic>
        <p:nvPicPr>
          <p:cNvPr id="68" name="object 6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287886" y="9019072"/>
            <a:ext cx="111373" cy="111373"/>
          </a:xfrm>
          <a:prstGeom prst="rect">
            <a:avLst/>
          </a:prstGeom>
        </p:spPr>
      </p:pic>
      <p:sp>
        <p:nvSpPr>
          <p:cNvPr id="69" name="object 69" descr=""/>
          <p:cNvSpPr/>
          <p:nvPr/>
        </p:nvSpPr>
        <p:spPr>
          <a:xfrm>
            <a:off x="16704301" y="8767244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32381" y="0"/>
                </a:moveTo>
                <a:lnTo>
                  <a:pt x="21170" y="413"/>
                </a:lnTo>
                <a:lnTo>
                  <a:pt x="11351" y="4929"/>
                </a:lnTo>
                <a:lnTo>
                  <a:pt x="3951" y="12806"/>
                </a:lnTo>
                <a:lnTo>
                  <a:pt x="0" y="23305"/>
                </a:lnTo>
                <a:lnTo>
                  <a:pt x="413" y="34516"/>
                </a:lnTo>
                <a:lnTo>
                  <a:pt x="4929" y="44335"/>
                </a:lnTo>
                <a:lnTo>
                  <a:pt x="12807" y="51735"/>
                </a:lnTo>
                <a:lnTo>
                  <a:pt x="23306" y="55687"/>
                </a:lnTo>
                <a:lnTo>
                  <a:pt x="34516" y="55273"/>
                </a:lnTo>
                <a:lnTo>
                  <a:pt x="44335" y="50757"/>
                </a:lnTo>
                <a:lnTo>
                  <a:pt x="51735" y="42879"/>
                </a:lnTo>
                <a:lnTo>
                  <a:pt x="55686" y="32380"/>
                </a:lnTo>
                <a:lnTo>
                  <a:pt x="55273" y="21170"/>
                </a:lnTo>
                <a:lnTo>
                  <a:pt x="50757" y="11350"/>
                </a:lnTo>
                <a:lnTo>
                  <a:pt x="42880" y="3951"/>
                </a:lnTo>
                <a:lnTo>
                  <a:pt x="32381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16538410" y="8989924"/>
            <a:ext cx="278765" cy="278765"/>
          </a:xfrm>
          <a:custGeom>
            <a:avLst/>
            <a:gdLst/>
            <a:ahLst/>
            <a:cxnLst/>
            <a:rect l="l" t="t" r="r" b="b"/>
            <a:pathLst>
              <a:path w="278765" h="278765">
                <a:moveTo>
                  <a:pt x="161974" y="68"/>
                </a:moveTo>
                <a:lnTo>
                  <a:pt x="116825" y="0"/>
                </a:lnTo>
                <a:lnTo>
                  <a:pt x="75388" y="13541"/>
                </a:lnTo>
                <a:lnTo>
                  <a:pt x="40335" y="38770"/>
                </a:lnTo>
                <a:lnTo>
                  <a:pt x="14338" y="73764"/>
                </a:lnTo>
                <a:lnTo>
                  <a:pt x="68" y="116598"/>
                </a:lnTo>
                <a:lnTo>
                  <a:pt x="0" y="161747"/>
                </a:lnTo>
                <a:lnTo>
                  <a:pt x="13541" y="203184"/>
                </a:lnTo>
                <a:lnTo>
                  <a:pt x="38771" y="238237"/>
                </a:lnTo>
                <a:lnTo>
                  <a:pt x="73765" y="264234"/>
                </a:lnTo>
                <a:lnTo>
                  <a:pt x="116600" y="278504"/>
                </a:lnTo>
                <a:lnTo>
                  <a:pt x="161748" y="278572"/>
                </a:lnTo>
                <a:lnTo>
                  <a:pt x="203185" y="265031"/>
                </a:lnTo>
                <a:lnTo>
                  <a:pt x="238238" y="239801"/>
                </a:lnTo>
                <a:lnTo>
                  <a:pt x="264235" y="204808"/>
                </a:lnTo>
                <a:lnTo>
                  <a:pt x="278504" y="161973"/>
                </a:lnTo>
                <a:lnTo>
                  <a:pt x="278573" y="116824"/>
                </a:lnTo>
                <a:lnTo>
                  <a:pt x="265031" y="75387"/>
                </a:lnTo>
                <a:lnTo>
                  <a:pt x="239802" y="40335"/>
                </a:lnTo>
                <a:lnTo>
                  <a:pt x="204809" y="14338"/>
                </a:lnTo>
                <a:lnTo>
                  <a:pt x="161974" y="68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17092874" y="848757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32380" y="0"/>
                </a:moveTo>
                <a:lnTo>
                  <a:pt x="21169" y="413"/>
                </a:lnTo>
                <a:lnTo>
                  <a:pt x="11350" y="4929"/>
                </a:lnTo>
                <a:lnTo>
                  <a:pt x="3951" y="12807"/>
                </a:lnTo>
                <a:lnTo>
                  <a:pt x="0" y="23306"/>
                </a:lnTo>
                <a:lnTo>
                  <a:pt x="413" y="34516"/>
                </a:lnTo>
                <a:lnTo>
                  <a:pt x="4928" y="44335"/>
                </a:lnTo>
                <a:lnTo>
                  <a:pt x="12806" y="51735"/>
                </a:lnTo>
                <a:lnTo>
                  <a:pt x="23305" y="55687"/>
                </a:lnTo>
                <a:lnTo>
                  <a:pt x="34515" y="55273"/>
                </a:lnTo>
                <a:lnTo>
                  <a:pt x="44335" y="50757"/>
                </a:lnTo>
                <a:lnTo>
                  <a:pt x="51735" y="42880"/>
                </a:lnTo>
                <a:lnTo>
                  <a:pt x="55686" y="32381"/>
                </a:lnTo>
                <a:lnTo>
                  <a:pt x="55273" y="21170"/>
                </a:lnTo>
                <a:lnTo>
                  <a:pt x="50757" y="11351"/>
                </a:lnTo>
                <a:lnTo>
                  <a:pt x="42879" y="3951"/>
                </a:lnTo>
                <a:lnTo>
                  <a:pt x="32380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2" name="object 72" descr=""/>
          <p:cNvGrpSpPr/>
          <p:nvPr/>
        </p:nvGrpSpPr>
        <p:grpSpPr>
          <a:xfrm>
            <a:off x="10059675" y="8514176"/>
            <a:ext cx="10044430" cy="2795905"/>
            <a:chOff x="10059675" y="8514176"/>
            <a:chExt cx="10044430" cy="2795905"/>
          </a:xfrm>
        </p:grpSpPr>
        <p:pic>
          <p:nvPicPr>
            <p:cNvPr id="73" name="object 7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954895" y="8738162"/>
              <a:ext cx="222747" cy="222747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59675" y="8619311"/>
              <a:ext cx="10044426" cy="2690391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399155" y="8514176"/>
              <a:ext cx="111373" cy="111374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705432" y="8540783"/>
              <a:ext cx="167061" cy="167061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067400" y="8623075"/>
              <a:ext cx="111374" cy="111374"/>
            </a:xfrm>
            <a:prstGeom prst="rect">
              <a:avLst/>
            </a:prstGeom>
          </p:spPr>
        </p:pic>
      </p:grpSp>
      <p:sp>
        <p:nvSpPr>
          <p:cNvPr id="78" name="object 78" descr=""/>
          <p:cNvSpPr/>
          <p:nvPr/>
        </p:nvSpPr>
        <p:spPr>
          <a:xfrm>
            <a:off x="18483815" y="8371245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32381" y="0"/>
                </a:moveTo>
                <a:lnTo>
                  <a:pt x="21170" y="413"/>
                </a:lnTo>
                <a:lnTo>
                  <a:pt x="11351" y="4929"/>
                </a:lnTo>
                <a:lnTo>
                  <a:pt x="3951" y="12806"/>
                </a:lnTo>
                <a:lnTo>
                  <a:pt x="0" y="23305"/>
                </a:lnTo>
                <a:lnTo>
                  <a:pt x="413" y="34516"/>
                </a:lnTo>
                <a:lnTo>
                  <a:pt x="4929" y="44335"/>
                </a:lnTo>
                <a:lnTo>
                  <a:pt x="12807" y="51735"/>
                </a:lnTo>
                <a:lnTo>
                  <a:pt x="23306" y="55687"/>
                </a:lnTo>
                <a:lnTo>
                  <a:pt x="34517" y="55273"/>
                </a:lnTo>
                <a:lnTo>
                  <a:pt x="44336" y="50757"/>
                </a:lnTo>
                <a:lnTo>
                  <a:pt x="51736" y="42880"/>
                </a:lnTo>
                <a:lnTo>
                  <a:pt x="55688" y="32381"/>
                </a:lnTo>
                <a:lnTo>
                  <a:pt x="55274" y="21170"/>
                </a:lnTo>
                <a:lnTo>
                  <a:pt x="50758" y="11351"/>
                </a:lnTo>
                <a:lnTo>
                  <a:pt x="42880" y="3951"/>
                </a:lnTo>
                <a:lnTo>
                  <a:pt x="32381" y="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9" name="object 7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345717" y="8621820"/>
            <a:ext cx="222749" cy="222748"/>
          </a:xfrm>
          <a:prstGeom prst="rect">
            <a:avLst/>
          </a:prstGeom>
        </p:spPr>
      </p:pic>
      <p:pic>
        <p:nvPicPr>
          <p:cNvPr id="80" name="object 8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789978" y="8397833"/>
            <a:ext cx="111374" cy="111374"/>
          </a:xfrm>
          <a:prstGeom prst="rect">
            <a:avLst/>
          </a:prstGeom>
        </p:spPr>
      </p:pic>
      <p:pic>
        <p:nvPicPr>
          <p:cNvPr id="81" name="object 81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068414" y="8396596"/>
            <a:ext cx="222747" cy="222748"/>
          </a:xfrm>
          <a:prstGeom prst="rect">
            <a:avLst/>
          </a:prstGeom>
        </p:spPr>
      </p:pic>
      <p:pic>
        <p:nvPicPr>
          <p:cNvPr id="82" name="object 8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402541" y="8451046"/>
            <a:ext cx="222747" cy="222748"/>
          </a:xfrm>
          <a:prstGeom prst="rect">
            <a:avLst/>
          </a:prstGeom>
        </p:spPr>
      </p:pic>
      <p:pic>
        <p:nvPicPr>
          <p:cNvPr id="83" name="object 8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9764505" y="8533339"/>
            <a:ext cx="167061" cy="1670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707" y="1872013"/>
            <a:ext cx="8621275" cy="355951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925517" y="2346886"/>
            <a:ext cx="2317750" cy="548005"/>
          </a:xfrm>
          <a:custGeom>
            <a:avLst/>
            <a:gdLst/>
            <a:ahLst/>
            <a:cxnLst/>
            <a:rect l="l" t="t" r="r" b="b"/>
            <a:pathLst>
              <a:path w="2317750" h="548005">
                <a:moveTo>
                  <a:pt x="221145" y="150110"/>
                </a:moveTo>
                <a:lnTo>
                  <a:pt x="132687" y="150110"/>
                </a:lnTo>
                <a:lnTo>
                  <a:pt x="132687" y="539460"/>
                </a:lnTo>
                <a:lnTo>
                  <a:pt x="221145" y="539460"/>
                </a:lnTo>
                <a:lnTo>
                  <a:pt x="221145" y="150110"/>
                </a:lnTo>
                <a:close/>
              </a:path>
              <a:path w="2317750" h="548005">
                <a:moveTo>
                  <a:pt x="353832" y="71704"/>
                </a:moveTo>
                <a:lnTo>
                  <a:pt x="0" y="71704"/>
                </a:lnTo>
                <a:lnTo>
                  <a:pt x="0" y="150110"/>
                </a:lnTo>
                <a:lnTo>
                  <a:pt x="353832" y="150110"/>
                </a:lnTo>
                <a:lnTo>
                  <a:pt x="353832" y="71704"/>
                </a:lnTo>
                <a:close/>
              </a:path>
              <a:path w="2317750" h="548005">
                <a:moveTo>
                  <a:pt x="506675" y="189648"/>
                </a:moveTo>
                <a:lnTo>
                  <a:pt x="420898" y="189648"/>
                </a:lnTo>
                <a:lnTo>
                  <a:pt x="420898" y="539460"/>
                </a:lnTo>
                <a:lnTo>
                  <a:pt x="506675" y="539460"/>
                </a:lnTo>
                <a:lnTo>
                  <a:pt x="506675" y="189648"/>
                </a:lnTo>
                <a:close/>
              </a:path>
              <a:path w="2317750" h="548005">
                <a:moveTo>
                  <a:pt x="485231" y="0"/>
                </a:moveTo>
                <a:lnTo>
                  <a:pt x="421568" y="125315"/>
                </a:lnTo>
                <a:lnTo>
                  <a:pt x="473168" y="150110"/>
                </a:lnTo>
                <a:lnTo>
                  <a:pt x="557606" y="35517"/>
                </a:lnTo>
                <a:lnTo>
                  <a:pt x="485231" y="0"/>
                </a:lnTo>
                <a:close/>
              </a:path>
              <a:path w="2317750" h="548005">
                <a:moveTo>
                  <a:pt x="710643" y="258002"/>
                </a:moveTo>
                <a:lnTo>
                  <a:pt x="624865" y="258002"/>
                </a:lnTo>
                <a:lnTo>
                  <a:pt x="624865" y="450331"/>
                </a:lnTo>
                <a:lnTo>
                  <a:pt x="630561" y="488362"/>
                </a:lnTo>
                <a:lnTo>
                  <a:pt x="660676" y="526643"/>
                </a:lnTo>
                <a:lnTo>
                  <a:pt x="715334" y="539460"/>
                </a:lnTo>
                <a:lnTo>
                  <a:pt x="776986" y="539460"/>
                </a:lnTo>
                <a:lnTo>
                  <a:pt x="776986" y="471106"/>
                </a:lnTo>
                <a:lnTo>
                  <a:pt x="710643" y="471106"/>
                </a:lnTo>
                <a:lnTo>
                  <a:pt x="710643" y="258002"/>
                </a:lnTo>
                <a:close/>
              </a:path>
              <a:path w="2317750" h="548005">
                <a:moveTo>
                  <a:pt x="782347" y="189648"/>
                </a:moveTo>
                <a:lnTo>
                  <a:pt x="573265" y="189648"/>
                </a:lnTo>
                <a:lnTo>
                  <a:pt x="573265" y="258002"/>
                </a:lnTo>
                <a:lnTo>
                  <a:pt x="782347" y="258002"/>
                </a:lnTo>
                <a:lnTo>
                  <a:pt x="782347" y="189648"/>
                </a:lnTo>
                <a:close/>
              </a:path>
              <a:path w="2317750" h="548005">
                <a:moveTo>
                  <a:pt x="710643" y="93819"/>
                </a:moveTo>
                <a:lnTo>
                  <a:pt x="633577" y="93819"/>
                </a:lnTo>
                <a:lnTo>
                  <a:pt x="633577" y="153461"/>
                </a:lnTo>
                <a:lnTo>
                  <a:pt x="633116" y="161963"/>
                </a:lnTo>
                <a:lnTo>
                  <a:pt x="600070" y="189648"/>
                </a:lnTo>
                <a:lnTo>
                  <a:pt x="710643" y="189648"/>
                </a:lnTo>
                <a:lnTo>
                  <a:pt x="710643" y="93819"/>
                </a:lnTo>
                <a:close/>
              </a:path>
              <a:path w="2317750" h="548005">
                <a:moveTo>
                  <a:pt x="938505" y="189648"/>
                </a:moveTo>
                <a:lnTo>
                  <a:pt x="852727" y="189648"/>
                </a:lnTo>
                <a:lnTo>
                  <a:pt x="852727" y="410793"/>
                </a:lnTo>
                <a:lnTo>
                  <a:pt x="859931" y="468928"/>
                </a:lnTo>
                <a:lnTo>
                  <a:pt x="881543" y="511984"/>
                </a:lnTo>
                <a:lnTo>
                  <a:pt x="916726" y="538622"/>
                </a:lnTo>
                <a:lnTo>
                  <a:pt x="964640" y="547501"/>
                </a:lnTo>
                <a:lnTo>
                  <a:pt x="975027" y="547166"/>
                </a:lnTo>
                <a:lnTo>
                  <a:pt x="1017581" y="535774"/>
                </a:lnTo>
                <a:lnTo>
                  <a:pt x="1049748" y="506623"/>
                </a:lnTo>
                <a:lnTo>
                  <a:pt x="1062480" y="481158"/>
                </a:lnTo>
                <a:lnTo>
                  <a:pt x="1151608" y="481158"/>
                </a:lnTo>
                <a:lnTo>
                  <a:pt x="1151608" y="476467"/>
                </a:lnTo>
                <a:lnTo>
                  <a:pt x="997477" y="476467"/>
                </a:lnTo>
                <a:lnTo>
                  <a:pt x="983795" y="475350"/>
                </a:lnTo>
                <a:lnTo>
                  <a:pt x="983306" y="475350"/>
                </a:lnTo>
                <a:lnTo>
                  <a:pt x="970839" y="471776"/>
                </a:lnTo>
                <a:lnTo>
                  <a:pt x="942023" y="434081"/>
                </a:lnTo>
                <a:lnTo>
                  <a:pt x="938505" y="402082"/>
                </a:lnTo>
                <a:lnTo>
                  <a:pt x="938505" y="189648"/>
                </a:lnTo>
                <a:close/>
              </a:path>
              <a:path w="2317750" h="548005">
                <a:moveTo>
                  <a:pt x="1151608" y="481158"/>
                </a:moveTo>
                <a:lnTo>
                  <a:pt x="1065831" y="481158"/>
                </a:lnTo>
                <a:lnTo>
                  <a:pt x="1065831" y="539460"/>
                </a:lnTo>
                <a:lnTo>
                  <a:pt x="1151608" y="539460"/>
                </a:lnTo>
                <a:lnTo>
                  <a:pt x="1151608" y="481158"/>
                </a:lnTo>
                <a:close/>
              </a:path>
              <a:path w="2317750" h="548005">
                <a:moveTo>
                  <a:pt x="1151608" y="189648"/>
                </a:moveTo>
                <a:lnTo>
                  <a:pt x="1065831" y="189648"/>
                </a:lnTo>
                <a:lnTo>
                  <a:pt x="1065831" y="420845"/>
                </a:lnTo>
                <a:lnTo>
                  <a:pt x="1065454" y="427672"/>
                </a:lnTo>
                <a:lnTo>
                  <a:pt x="1044387" y="463064"/>
                </a:lnTo>
                <a:lnTo>
                  <a:pt x="1022272" y="473116"/>
                </a:lnTo>
                <a:lnTo>
                  <a:pt x="1014230" y="475350"/>
                </a:lnTo>
                <a:lnTo>
                  <a:pt x="1005965" y="476467"/>
                </a:lnTo>
                <a:lnTo>
                  <a:pt x="1151608" y="476467"/>
                </a:lnTo>
                <a:lnTo>
                  <a:pt x="1151608" y="189648"/>
                </a:lnTo>
                <a:close/>
              </a:path>
              <a:path w="2317750" h="548005">
                <a:moveTo>
                  <a:pt x="1336493" y="43558"/>
                </a:moveTo>
                <a:lnTo>
                  <a:pt x="1250715" y="43558"/>
                </a:lnTo>
                <a:lnTo>
                  <a:pt x="1250715" y="455022"/>
                </a:lnTo>
                <a:lnTo>
                  <a:pt x="1262401" y="505157"/>
                </a:lnTo>
                <a:lnTo>
                  <a:pt x="1298128" y="533931"/>
                </a:lnTo>
                <a:lnTo>
                  <a:pt x="1336493" y="539460"/>
                </a:lnTo>
                <a:lnTo>
                  <a:pt x="1382732" y="539460"/>
                </a:lnTo>
                <a:lnTo>
                  <a:pt x="1382732" y="471106"/>
                </a:lnTo>
                <a:lnTo>
                  <a:pt x="1336493" y="471106"/>
                </a:lnTo>
                <a:lnTo>
                  <a:pt x="1336493" y="43558"/>
                </a:lnTo>
                <a:close/>
              </a:path>
              <a:path w="2317750" h="548005">
                <a:moveTo>
                  <a:pt x="1586417" y="181607"/>
                </a:moveTo>
                <a:lnTo>
                  <a:pt x="1534272" y="188769"/>
                </a:lnTo>
                <a:lnTo>
                  <a:pt x="1491258" y="209920"/>
                </a:lnTo>
                <a:lnTo>
                  <a:pt x="1458002" y="243552"/>
                </a:lnTo>
                <a:lnTo>
                  <a:pt x="1435636" y="288158"/>
                </a:lnTo>
                <a:lnTo>
                  <a:pt x="1424956" y="343319"/>
                </a:lnTo>
                <a:lnTo>
                  <a:pt x="1424244" y="363884"/>
                </a:lnTo>
                <a:lnTo>
                  <a:pt x="1424956" y="384490"/>
                </a:lnTo>
                <a:lnTo>
                  <a:pt x="1430652" y="422688"/>
                </a:lnTo>
                <a:lnTo>
                  <a:pt x="1449374" y="471441"/>
                </a:lnTo>
                <a:lnTo>
                  <a:pt x="1479028" y="509262"/>
                </a:lnTo>
                <a:lnTo>
                  <a:pt x="1518733" y="534769"/>
                </a:lnTo>
                <a:lnTo>
                  <a:pt x="1568114" y="546705"/>
                </a:lnTo>
                <a:lnTo>
                  <a:pt x="1586417" y="547501"/>
                </a:lnTo>
                <a:lnTo>
                  <a:pt x="1604720" y="546705"/>
                </a:lnTo>
                <a:lnTo>
                  <a:pt x="1654101" y="534769"/>
                </a:lnTo>
                <a:lnTo>
                  <a:pt x="1694058" y="509262"/>
                </a:lnTo>
                <a:lnTo>
                  <a:pt x="1719464" y="478477"/>
                </a:lnTo>
                <a:lnTo>
                  <a:pt x="1586417" y="478477"/>
                </a:lnTo>
                <a:lnTo>
                  <a:pt x="1570543" y="477179"/>
                </a:lnTo>
                <a:lnTo>
                  <a:pt x="1533476" y="457703"/>
                </a:lnTo>
                <a:lnTo>
                  <a:pt x="1515257" y="415610"/>
                </a:lnTo>
                <a:lnTo>
                  <a:pt x="1514042" y="396720"/>
                </a:lnTo>
                <a:lnTo>
                  <a:pt x="1514042" y="331717"/>
                </a:lnTo>
                <a:lnTo>
                  <a:pt x="1524974" y="282965"/>
                </a:lnTo>
                <a:lnTo>
                  <a:pt x="1556429" y="255824"/>
                </a:lnTo>
                <a:lnTo>
                  <a:pt x="1586417" y="250631"/>
                </a:lnTo>
                <a:lnTo>
                  <a:pt x="1719721" y="250631"/>
                </a:lnTo>
                <a:lnTo>
                  <a:pt x="1715125" y="243552"/>
                </a:lnTo>
                <a:lnTo>
                  <a:pt x="1681912" y="209920"/>
                </a:lnTo>
                <a:lnTo>
                  <a:pt x="1638562" y="188769"/>
                </a:lnTo>
                <a:lnTo>
                  <a:pt x="1604720" y="182402"/>
                </a:lnTo>
                <a:lnTo>
                  <a:pt x="1586417" y="181607"/>
                </a:lnTo>
                <a:close/>
              </a:path>
              <a:path w="2317750" h="548005">
                <a:moveTo>
                  <a:pt x="1719721" y="250631"/>
                </a:moveTo>
                <a:lnTo>
                  <a:pt x="1586417" y="250631"/>
                </a:lnTo>
                <a:lnTo>
                  <a:pt x="1602584" y="251929"/>
                </a:lnTo>
                <a:lnTo>
                  <a:pt x="1616908" y="255824"/>
                </a:lnTo>
                <a:lnTo>
                  <a:pt x="1648531" y="282965"/>
                </a:lnTo>
                <a:lnTo>
                  <a:pt x="1659462" y="331717"/>
                </a:lnTo>
                <a:lnTo>
                  <a:pt x="1659462" y="396720"/>
                </a:lnTo>
                <a:lnTo>
                  <a:pt x="1648531" y="446101"/>
                </a:lnTo>
                <a:lnTo>
                  <a:pt x="1616908" y="473284"/>
                </a:lnTo>
                <a:lnTo>
                  <a:pt x="1586417" y="478477"/>
                </a:lnTo>
                <a:lnTo>
                  <a:pt x="1719464" y="478477"/>
                </a:lnTo>
                <a:lnTo>
                  <a:pt x="1737868" y="440279"/>
                </a:lnTo>
                <a:lnTo>
                  <a:pt x="1748548" y="384490"/>
                </a:lnTo>
                <a:lnTo>
                  <a:pt x="1749260" y="363884"/>
                </a:lnTo>
                <a:lnTo>
                  <a:pt x="1748548" y="343319"/>
                </a:lnTo>
                <a:lnTo>
                  <a:pt x="1742852" y="305456"/>
                </a:lnTo>
                <a:lnTo>
                  <a:pt x="1723963" y="257164"/>
                </a:lnTo>
                <a:lnTo>
                  <a:pt x="1719721" y="250631"/>
                </a:lnTo>
                <a:close/>
              </a:path>
              <a:path w="2317750" h="548005">
                <a:moveTo>
                  <a:pt x="2317405" y="467755"/>
                </a:moveTo>
                <a:lnTo>
                  <a:pt x="1995070" y="467755"/>
                </a:lnTo>
                <a:lnTo>
                  <a:pt x="1995070" y="539460"/>
                </a:lnTo>
                <a:lnTo>
                  <a:pt x="2317405" y="539460"/>
                </a:lnTo>
                <a:lnTo>
                  <a:pt x="2317405" y="467755"/>
                </a:lnTo>
                <a:close/>
              </a:path>
              <a:path w="2317750" h="548005">
                <a:moveTo>
                  <a:pt x="2210183" y="135367"/>
                </a:moveTo>
                <a:lnTo>
                  <a:pt x="2123736" y="135367"/>
                </a:lnTo>
                <a:lnTo>
                  <a:pt x="2123736" y="467755"/>
                </a:lnTo>
                <a:lnTo>
                  <a:pt x="2210183" y="467755"/>
                </a:lnTo>
                <a:lnTo>
                  <a:pt x="2210183" y="135367"/>
                </a:lnTo>
                <a:close/>
              </a:path>
              <a:path w="2317750" h="548005">
                <a:moveTo>
                  <a:pt x="2210183" y="71704"/>
                </a:moveTo>
                <a:lnTo>
                  <a:pt x="2076826" y="71704"/>
                </a:lnTo>
                <a:lnTo>
                  <a:pt x="1960893" y="209752"/>
                </a:lnTo>
                <a:lnTo>
                  <a:pt x="2015844" y="255992"/>
                </a:lnTo>
                <a:lnTo>
                  <a:pt x="2117705" y="135367"/>
                </a:lnTo>
                <a:lnTo>
                  <a:pt x="2210183" y="135367"/>
                </a:lnTo>
                <a:lnTo>
                  <a:pt x="2210183" y="71704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1704" y="3233394"/>
            <a:ext cx="4373641" cy="139916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253" y="9116118"/>
            <a:ext cx="152456" cy="15245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8883" y="10955514"/>
            <a:ext cx="152456" cy="152456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267291" y="10879179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152561" y="305121"/>
                </a:moveTo>
                <a:lnTo>
                  <a:pt x="200755" y="297337"/>
                </a:lnTo>
                <a:lnTo>
                  <a:pt x="242630" y="275666"/>
                </a:lnTo>
                <a:lnTo>
                  <a:pt x="275665" y="242631"/>
                </a:lnTo>
                <a:lnTo>
                  <a:pt x="297336" y="200755"/>
                </a:lnTo>
                <a:lnTo>
                  <a:pt x="305120" y="152561"/>
                </a:lnTo>
                <a:lnTo>
                  <a:pt x="297336" y="104367"/>
                </a:lnTo>
                <a:lnTo>
                  <a:pt x="275665" y="62491"/>
                </a:lnTo>
                <a:lnTo>
                  <a:pt x="242630" y="29456"/>
                </a:lnTo>
                <a:lnTo>
                  <a:pt x="200755" y="7784"/>
                </a:lnTo>
                <a:lnTo>
                  <a:pt x="152561" y="0"/>
                </a:lnTo>
                <a:lnTo>
                  <a:pt x="104367" y="7784"/>
                </a:lnTo>
                <a:lnTo>
                  <a:pt x="62491" y="29456"/>
                </a:lnTo>
                <a:lnTo>
                  <a:pt x="29456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6" y="242631"/>
                </a:lnTo>
                <a:lnTo>
                  <a:pt x="62491" y="275666"/>
                </a:lnTo>
                <a:lnTo>
                  <a:pt x="104367" y="297337"/>
                </a:lnTo>
                <a:lnTo>
                  <a:pt x="152561" y="305121"/>
                </a:lnTo>
                <a:close/>
              </a:path>
            </a:pathLst>
          </a:custGeom>
          <a:solidFill>
            <a:srgbClr val="1C2B4E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3522" y="10040254"/>
            <a:ext cx="152454" cy="152456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351927" y="10879179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152558" y="305121"/>
                </a:moveTo>
                <a:lnTo>
                  <a:pt x="200752" y="297337"/>
                </a:lnTo>
                <a:lnTo>
                  <a:pt x="242628" y="275666"/>
                </a:lnTo>
                <a:lnTo>
                  <a:pt x="275664" y="242631"/>
                </a:lnTo>
                <a:lnTo>
                  <a:pt x="297335" y="200755"/>
                </a:lnTo>
                <a:lnTo>
                  <a:pt x="305120" y="152561"/>
                </a:lnTo>
                <a:lnTo>
                  <a:pt x="297335" y="104367"/>
                </a:lnTo>
                <a:lnTo>
                  <a:pt x="275664" y="62491"/>
                </a:lnTo>
                <a:lnTo>
                  <a:pt x="242628" y="29456"/>
                </a:lnTo>
                <a:lnTo>
                  <a:pt x="200752" y="7784"/>
                </a:lnTo>
                <a:lnTo>
                  <a:pt x="152558" y="0"/>
                </a:lnTo>
                <a:lnTo>
                  <a:pt x="104365" y="7784"/>
                </a:lnTo>
                <a:lnTo>
                  <a:pt x="62489" y="29456"/>
                </a:lnTo>
                <a:lnTo>
                  <a:pt x="29455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5" y="242631"/>
                </a:lnTo>
                <a:lnTo>
                  <a:pt x="62489" y="275666"/>
                </a:lnTo>
                <a:lnTo>
                  <a:pt x="104365" y="297337"/>
                </a:lnTo>
                <a:lnTo>
                  <a:pt x="152558" y="305121"/>
                </a:lnTo>
                <a:close/>
              </a:path>
            </a:pathLst>
          </a:custGeom>
          <a:solidFill>
            <a:srgbClr val="1C2B4E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258" y="10040254"/>
            <a:ext cx="152456" cy="15245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39270" y="796198"/>
            <a:ext cx="143111" cy="14311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39270" y="1654995"/>
            <a:ext cx="143111" cy="143111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18967711" y="2442234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3111" y="0"/>
                </a:moveTo>
                <a:lnTo>
                  <a:pt x="97891" y="7299"/>
                </a:lnTo>
                <a:lnTo>
                  <a:pt x="58607" y="27622"/>
                </a:lnTo>
                <a:lnTo>
                  <a:pt x="27622" y="58607"/>
                </a:lnTo>
                <a:lnTo>
                  <a:pt x="7299" y="97891"/>
                </a:lnTo>
                <a:lnTo>
                  <a:pt x="0" y="143111"/>
                </a:lnTo>
                <a:lnTo>
                  <a:pt x="7299" y="188331"/>
                </a:lnTo>
                <a:lnTo>
                  <a:pt x="27622" y="227615"/>
                </a:lnTo>
                <a:lnTo>
                  <a:pt x="58607" y="258600"/>
                </a:lnTo>
                <a:lnTo>
                  <a:pt x="97891" y="278924"/>
                </a:lnTo>
                <a:lnTo>
                  <a:pt x="143111" y="286223"/>
                </a:lnTo>
                <a:lnTo>
                  <a:pt x="188331" y="278924"/>
                </a:lnTo>
                <a:lnTo>
                  <a:pt x="227615" y="258600"/>
                </a:lnTo>
                <a:lnTo>
                  <a:pt x="258601" y="227615"/>
                </a:lnTo>
                <a:lnTo>
                  <a:pt x="278924" y="188331"/>
                </a:lnTo>
                <a:lnTo>
                  <a:pt x="286224" y="143111"/>
                </a:lnTo>
                <a:lnTo>
                  <a:pt x="278924" y="97891"/>
                </a:lnTo>
                <a:lnTo>
                  <a:pt x="258601" y="58607"/>
                </a:lnTo>
                <a:lnTo>
                  <a:pt x="227615" y="27622"/>
                </a:lnTo>
                <a:lnTo>
                  <a:pt x="188331" y="7299"/>
                </a:lnTo>
                <a:lnTo>
                  <a:pt x="143111" y="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39270" y="3498893"/>
            <a:ext cx="143111" cy="14311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39270" y="4414258"/>
            <a:ext cx="143111" cy="143111"/>
          </a:xfrm>
          <a:prstGeom prst="rect">
            <a:avLst/>
          </a:prstGeom>
        </p:spPr>
      </p:pic>
      <p:sp>
        <p:nvSpPr>
          <p:cNvPr id="16" name="object 16" descr=""/>
          <p:cNvSpPr/>
          <p:nvPr/>
        </p:nvSpPr>
        <p:spPr>
          <a:xfrm>
            <a:off x="12021639" y="7818014"/>
            <a:ext cx="105410" cy="2420620"/>
          </a:xfrm>
          <a:custGeom>
            <a:avLst/>
            <a:gdLst/>
            <a:ahLst/>
            <a:cxnLst/>
            <a:rect l="l" t="t" r="r" b="b"/>
            <a:pathLst>
              <a:path w="105409" h="2420620">
                <a:moveTo>
                  <a:pt x="104940" y="0"/>
                </a:moveTo>
                <a:lnTo>
                  <a:pt x="0" y="0"/>
                </a:lnTo>
                <a:lnTo>
                  <a:pt x="0" y="2420410"/>
                </a:lnTo>
                <a:lnTo>
                  <a:pt x="104940" y="2420410"/>
                </a:lnTo>
                <a:lnTo>
                  <a:pt x="104940" y="0"/>
                </a:lnTo>
                <a:close/>
              </a:path>
            </a:pathLst>
          </a:custGeom>
          <a:solidFill>
            <a:srgbClr val="C01718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2867940" y="7818014"/>
            <a:ext cx="105410" cy="2420620"/>
          </a:xfrm>
          <a:custGeom>
            <a:avLst/>
            <a:gdLst/>
            <a:ahLst/>
            <a:cxnLst/>
            <a:rect l="l" t="t" r="r" b="b"/>
            <a:pathLst>
              <a:path w="105409" h="2420620">
                <a:moveTo>
                  <a:pt x="104940" y="0"/>
                </a:moveTo>
                <a:lnTo>
                  <a:pt x="0" y="0"/>
                </a:lnTo>
                <a:lnTo>
                  <a:pt x="0" y="2420410"/>
                </a:lnTo>
                <a:lnTo>
                  <a:pt x="104940" y="2420410"/>
                </a:lnTo>
                <a:lnTo>
                  <a:pt x="104940" y="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3781944" y="7818014"/>
            <a:ext cx="105410" cy="2420620"/>
          </a:xfrm>
          <a:custGeom>
            <a:avLst/>
            <a:gdLst/>
            <a:ahLst/>
            <a:cxnLst/>
            <a:rect l="l" t="t" r="r" b="b"/>
            <a:pathLst>
              <a:path w="105409" h="2420620">
                <a:moveTo>
                  <a:pt x="104940" y="0"/>
                </a:moveTo>
                <a:lnTo>
                  <a:pt x="0" y="0"/>
                </a:lnTo>
                <a:lnTo>
                  <a:pt x="0" y="2420410"/>
                </a:lnTo>
                <a:lnTo>
                  <a:pt x="104940" y="2420410"/>
                </a:lnTo>
                <a:lnTo>
                  <a:pt x="10494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4560532" y="7818014"/>
            <a:ext cx="105410" cy="2420620"/>
          </a:xfrm>
          <a:custGeom>
            <a:avLst/>
            <a:gdLst/>
            <a:ahLst/>
            <a:cxnLst/>
            <a:rect l="l" t="t" r="r" b="b"/>
            <a:pathLst>
              <a:path w="105409" h="2420620">
                <a:moveTo>
                  <a:pt x="104941" y="0"/>
                </a:moveTo>
                <a:lnTo>
                  <a:pt x="0" y="0"/>
                </a:lnTo>
                <a:lnTo>
                  <a:pt x="0" y="2420410"/>
                </a:lnTo>
                <a:lnTo>
                  <a:pt x="104941" y="2420410"/>
                </a:lnTo>
                <a:lnTo>
                  <a:pt x="104941" y="0"/>
                </a:lnTo>
                <a:close/>
              </a:path>
            </a:pathLst>
          </a:custGeom>
          <a:solidFill>
            <a:srgbClr val="C01718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11578181" y="7689374"/>
            <a:ext cx="4451985" cy="2583180"/>
            <a:chOff x="11578181" y="7689374"/>
            <a:chExt cx="4451985" cy="2583180"/>
          </a:xfrm>
        </p:grpSpPr>
        <p:sp>
          <p:nvSpPr>
            <p:cNvPr id="21" name="object 21" descr=""/>
            <p:cNvSpPr/>
            <p:nvPr/>
          </p:nvSpPr>
          <p:spPr>
            <a:xfrm>
              <a:off x="15139391" y="7689386"/>
              <a:ext cx="890905" cy="2583180"/>
            </a:xfrm>
            <a:custGeom>
              <a:avLst/>
              <a:gdLst/>
              <a:ahLst/>
              <a:cxnLst/>
              <a:rect l="l" t="t" r="r" b="b"/>
              <a:pathLst>
                <a:path w="890905" h="2583179">
                  <a:moveTo>
                    <a:pt x="890308" y="0"/>
                  </a:moveTo>
                  <a:lnTo>
                    <a:pt x="854951" y="42811"/>
                  </a:lnTo>
                  <a:lnTo>
                    <a:pt x="819556" y="85140"/>
                  </a:lnTo>
                  <a:lnTo>
                    <a:pt x="784136" y="127000"/>
                  </a:lnTo>
                  <a:lnTo>
                    <a:pt x="748690" y="168376"/>
                  </a:lnTo>
                  <a:lnTo>
                    <a:pt x="713219" y="209283"/>
                  </a:lnTo>
                  <a:lnTo>
                    <a:pt x="677722" y="249720"/>
                  </a:lnTo>
                  <a:lnTo>
                    <a:pt x="642188" y="289687"/>
                  </a:lnTo>
                  <a:lnTo>
                    <a:pt x="606640" y="329209"/>
                  </a:lnTo>
                  <a:lnTo>
                    <a:pt x="571080" y="368261"/>
                  </a:lnTo>
                  <a:lnTo>
                    <a:pt x="535482" y="406869"/>
                  </a:lnTo>
                  <a:lnTo>
                    <a:pt x="499872" y="445020"/>
                  </a:lnTo>
                  <a:lnTo>
                    <a:pt x="464248" y="482739"/>
                  </a:lnTo>
                  <a:lnTo>
                    <a:pt x="440080" y="508012"/>
                  </a:lnTo>
                  <a:lnTo>
                    <a:pt x="440080" y="128638"/>
                  </a:lnTo>
                  <a:lnTo>
                    <a:pt x="335140" y="128638"/>
                  </a:lnTo>
                  <a:lnTo>
                    <a:pt x="335140" y="615543"/>
                  </a:lnTo>
                  <a:lnTo>
                    <a:pt x="321576" y="629208"/>
                  </a:lnTo>
                  <a:lnTo>
                    <a:pt x="285864" y="664768"/>
                  </a:lnTo>
                  <a:lnTo>
                    <a:pt x="250164" y="699884"/>
                  </a:lnTo>
                  <a:lnTo>
                    <a:pt x="214439" y="734593"/>
                  </a:lnTo>
                  <a:lnTo>
                    <a:pt x="178714" y="768896"/>
                  </a:lnTo>
                  <a:lnTo>
                    <a:pt x="142976" y="802779"/>
                  </a:lnTo>
                  <a:lnTo>
                    <a:pt x="107238" y="836256"/>
                  </a:lnTo>
                  <a:lnTo>
                    <a:pt x="71488" y="869340"/>
                  </a:lnTo>
                  <a:lnTo>
                    <a:pt x="35750" y="902017"/>
                  </a:lnTo>
                  <a:lnTo>
                    <a:pt x="0" y="934313"/>
                  </a:lnTo>
                  <a:lnTo>
                    <a:pt x="0" y="2582900"/>
                  </a:lnTo>
                  <a:lnTo>
                    <a:pt x="890308" y="2582900"/>
                  </a:lnTo>
                  <a:lnTo>
                    <a:pt x="890308" y="0"/>
                  </a:lnTo>
                  <a:close/>
                </a:path>
              </a:pathLst>
            </a:custGeom>
            <a:solidFill>
              <a:srgbClr val="1C2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4249095" y="8623681"/>
              <a:ext cx="890905" cy="1649095"/>
            </a:xfrm>
            <a:custGeom>
              <a:avLst/>
              <a:gdLst/>
              <a:ahLst/>
              <a:cxnLst/>
              <a:rect l="l" t="t" r="r" b="b"/>
              <a:pathLst>
                <a:path w="890905" h="1649095">
                  <a:moveTo>
                    <a:pt x="890304" y="0"/>
                  </a:moveTo>
                  <a:lnTo>
                    <a:pt x="849241" y="36636"/>
                  </a:lnTo>
                  <a:lnTo>
                    <a:pt x="808223" y="72693"/>
                  </a:lnTo>
                  <a:lnTo>
                    <a:pt x="767250" y="108178"/>
                  </a:lnTo>
                  <a:lnTo>
                    <a:pt x="726324" y="143098"/>
                  </a:lnTo>
                  <a:lnTo>
                    <a:pt x="685449" y="177461"/>
                  </a:lnTo>
                  <a:lnTo>
                    <a:pt x="644625" y="211275"/>
                  </a:lnTo>
                  <a:lnTo>
                    <a:pt x="603854" y="244547"/>
                  </a:lnTo>
                  <a:lnTo>
                    <a:pt x="563139" y="277285"/>
                  </a:lnTo>
                  <a:lnTo>
                    <a:pt x="522480" y="309496"/>
                  </a:lnTo>
                  <a:lnTo>
                    <a:pt x="481881" y="341189"/>
                  </a:lnTo>
                  <a:lnTo>
                    <a:pt x="441343" y="372370"/>
                  </a:lnTo>
                  <a:lnTo>
                    <a:pt x="400868" y="403048"/>
                  </a:lnTo>
                  <a:lnTo>
                    <a:pt x="360458" y="433230"/>
                  </a:lnTo>
                  <a:lnTo>
                    <a:pt x="320115" y="462923"/>
                  </a:lnTo>
                  <a:lnTo>
                    <a:pt x="279840" y="492136"/>
                  </a:lnTo>
                  <a:lnTo>
                    <a:pt x="239636" y="520876"/>
                  </a:lnTo>
                  <a:lnTo>
                    <a:pt x="199504" y="549150"/>
                  </a:lnTo>
                  <a:lnTo>
                    <a:pt x="159447" y="576967"/>
                  </a:lnTo>
                  <a:lnTo>
                    <a:pt x="119466" y="604333"/>
                  </a:lnTo>
                  <a:lnTo>
                    <a:pt x="79563" y="631257"/>
                  </a:lnTo>
                  <a:lnTo>
                    <a:pt x="39740" y="657746"/>
                  </a:lnTo>
                  <a:lnTo>
                    <a:pt x="0" y="683808"/>
                  </a:lnTo>
                  <a:lnTo>
                    <a:pt x="0" y="1648587"/>
                  </a:lnTo>
                  <a:lnTo>
                    <a:pt x="890304" y="1648587"/>
                  </a:lnTo>
                  <a:lnTo>
                    <a:pt x="890304" y="0"/>
                  </a:lnTo>
                  <a:close/>
                </a:path>
              </a:pathLst>
            </a:custGeom>
            <a:solidFill>
              <a:srgbClr val="C0171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3358794" y="9307497"/>
              <a:ext cx="890905" cy="965200"/>
            </a:xfrm>
            <a:custGeom>
              <a:avLst/>
              <a:gdLst/>
              <a:ahLst/>
              <a:cxnLst/>
              <a:rect l="l" t="t" r="r" b="b"/>
              <a:pathLst>
                <a:path w="890905" h="965200">
                  <a:moveTo>
                    <a:pt x="890304" y="0"/>
                  </a:moveTo>
                  <a:lnTo>
                    <a:pt x="843691" y="30137"/>
                  </a:lnTo>
                  <a:lnTo>
                    <a:pt x="797283" y="59623"/>
                  </a:lnTo>
                  <a:lnTo>
                    <a:pt x="751083" y="88463"/>
                  </a:lnTo>
                  <a:lnTo>
                    <a:pt x="705094" y="116667"/>
                  </a:lnTo>
                  <a:lnTo>
                    <a:pt x="659318" y="144240"/>
                  </a:lnTo>
                  <a:lnTo>
                    <a:pt x="613758" y="171192"/>
                  </a:lnTo>
                  <a:lnTo>
                    <a:pt x="568416" y="197529"/>
                  </a:lnTo>
                  <a:lnTo>
                    <a:pt x="523296" y="223259"/>
                  </a:lnTo>
                  <a:lnTo>
                    <a:pt x="478398" y="248391"/>
                  </a:lnTo>
                  <a:lnTo>
                    <a:pt x="433727" y="272930"/>
                  </a:lnTo>
                  <a:lnTo>
                    <a:pt x="389284" y="296886"/>
                  </a:lnTo>
                  <a:lnTo>
                    <a:pt x="345072" y="320265"/>
                  </a:lnTo>
                  <a:lnTo>
                    <a:pt x="301094" y="343076"/>
                  </a:lnTo>
                  <a:lnTo>
                    <a:pt x="257352" y="365326"/>
                  </a:lnTo>
                  <a:lnTo>
                    <a:pt x="213848" y="387022"/>
                  </a:lnTo>
                  <a:lnTo>
                    <a:pt x="170586" y="408172"/>
                  </a:lnTo>
                  <a:lnTo>
                    <a:pt x="127567" y="428784"/>
                  </a:lnTo>
                  <a:lnTo>
                    <a:pt x="84795" y="448865"/>
                  </a:lnTo>
                  <a:lnTo>
                    <a:pt x="42272" y="468424"/>
                  </a:lnTo>
                  <a:lnTo>
                    <a:pt x="0" y="487467"/>
                  </a:lnTo>
                  <a:lnTo>
                    <a:pt x="0" y="964778"/>
                  </a:lnTo>
                  <a:lnTo>
                    <a:pt x="890304" y="964778"/>
                  </a:lnTo>
                  <a:lnTo>
                    <a:pt x="890304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2468493" y="9794961"/>
              <a:ext cx="890905" cy="477520"/>
            </a:xfrm>
            <a:custGeom>
              <a:avLst/>
              <a:gdLst/>
              <a:ahLst/>
              <a:cxnLst/>
              <a:rect l="l" t="t" r="r" b="b"/>
              <a:pathLst>
                <a:path w="890905" h="477520">
                  <a:moveTo>
                    <a:pt x="890304" y="0"/>
                  </a:moveTo>
                  <a:lnTo>
                    <a:pt x="839191" y="22619"/>
                  </a:lnTo>
                  <a:lnTo>
                    <a:pt x="788483" y="44520"/>
                  </a:lnTo>
                  <a:lnTo>
                    <a:pt x="738193" y="65712"/>
                  </a:lnTo>
                  <a:lnTo>
                    <a:pt x="688332" y="86209"/>
                  </a:lnTo>
                  <a:lnTo>
                    <a:pt x="638912" y="106022"/>
                  </a:lnTo>
                  <a:lnTo>
                    <a:pt x="589946" y="125162"/>
                  </a:lnTo>
                  <a:lnTo>
                    <a:pt x="541444" y="143642"/>
                  </a:lnTo>
                  <a:lnTo>
                    <a:pt x="493419" y="161474"/>
                  </a:lnTo>
                  <a:lnTo>
                    <a:pt x="445883" y="178669"/>
                  </a:lnTo>
                  <a:lnTo>
                    <a:pt x="398847" y="195239"/>
                  </a:lnTo>
                  <a:lnTo>
                    <a:pt x="352324" y="211196"/>
                  </a:lnTo>
                  <a:lnTo>
                    <a:pt x="306324" y="226552"/>
                  </a:lnTo>
                  <a:lnTo>
                    <a:pt x="260861" y="241319"/>
                  </a:lnTo>
                  <a:lnTo>
                    <a:pt x="215945" y="255508"/>
                  </a:lnTo>
                  <a:lnTo>
                    <a:pt x="171589" y="269131"/>
                  </a:lnTo>
                  <a:lnTo>
                    <a:pt x="127805" y="282201"/>
                  </a:lnTo>
                  <a:lnTo>
                    <a:pt x="84604" y="294729"/>
                  </a:lnTo>
                  <a:lnTo>
                    <a:pt x="41998" y="306727"/>
                  </a:lnTo>
                  <a:lnTo>
                    <a:pt x="0" y="318207"/>
                  </a:lnTo>
                  <a:lnTo>
                    <a:pt x="0" y="477311"/>
                  </a:lnTo>
                  <a:lnTo>
                    <a:pt x="890304" y="477311"/>
                  </a:lnTo>
                  <a:lnTo>
                    <a:pt x="890304" y="0"/>
                  </a:lnTo>
                  <a:close/>
                </a:path>
              </a:pathLst>
            </a:custGeom>
            <a:solidFill>
              <a:srgbClr val="1C2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578171" y="10113168"/>
              <a:ext cx="890905" cy="159385"/>
            </a:xfrm>
            <a:custGeom>
              <a:avLst/>
              <a:gdLst/>
              <a:ahLst/>
              <a:cxnLst/>
              <a:rect l="l" t="t" r="r" b="b"/>
              <a:pathLst>
                <a:path w="890904" h="159384">
                  <a:moveTo>
                    <a:pt x="890308" y="0"/>
                  </a:moveTo>
                  <a:lnTo>
                    <a:pt x="722642" y="26873"/>
                  </a:lnTo>
                  <a:lnTo>
                    <a:pt x="419773" y="72783"/>
                  </a:lnTo>
                  <a:lnTo>
                    <a:pt x="0" y="135407"/>
                  </a:lnTo>
                  <a:lnTo>
                    <a:pt x="0" y="155727"/>
                  </a:lnTo>
                  <a:lnTo>
                    <a:pt x="0" y="159105"/>
                  </a:lnTo>
                  <a:lnTo>
                    <a:pt x="890308" y="159105"/>
                  </a:lnTo>
                  <a:lnTo>
                    <a:pt x="890308" y="0"/>
                  </a:lnTo>
                  <a:close/>
                </a:path>
              </a:pathLst>
            </a:custGeom>
            <a:solidFill>
              <a:srgbClr val="C0171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57321" y="7702910"/>
              <a:ext cx="230192" cy="23019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03622" y="7702910"/>
              <a:ext cx="230192" cy="23019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496214" y="7702910"/>
              <a:ext cx="230193" cy="23019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17616" y="7702910"/>
              <a:ext cx="230192" cy="230192"/>
            </a:xfrm>
            <a:prstGeom prst="rect">
              <a:avLst/>
            </a:prstGeom>
          </p:spPr>
        </p:pic>
      </p:grpSp>
      <p:pic>
        <p:nvPicPr>
          <p:cNvPr id="30" name="object 3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410219" y="7702911"/>
            <a:ext cx="230193" cy="230192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698679" y="7350855"/>
            <a:ext cx="125251" cy="182800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12844238" y="7340699"/>
            <a:ext cx="349250" cy="200025"/>
            <a:chOff x="12844238" y="7340699"/>
            <a:chExt cx="349250" cy="200025"/>
          </a:xfrm>
        </p:grpSpPr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44238" y="7347468"/>
              <a:ext cx="121866" cy="18957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93182" y="7340699"/>
              <a:ext cx="199725" cy="199726"/>
            </a:xfrm>
            <a:prstGeom prst="rect">
              <a:avLst/>
            </a:prstGeom>
          </p:spPr>
        </p:pic>
      </p:grpSp>
      <p:grpSp>
        <p:nvGrpSpPr>
          <p:cNvPr id="35" name="object 35" descr=""/>
          <p:cNvGrpSpPr/>
          <p:nvPr/>
        </p:nvGrpSpPr>
        <p:grpSpPr>
          <a:xfrm>
            <a:off x="11893003" y="7340699"/>
            <a:ext cx="490855" cy="200025"/>
            <a:chOff x="11893003" y="7340699"/>
            <a:chExt cx="490855" cy="200025"/>
          </a:xfrm>
        </p:grpSpPr>
        <p:pic>
          <p:nvPicPr>
            <p:cNvPr id="36" name="object 3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93003" y="7347468"/>
              <a:ext cx="111711" cy="186185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035178" y="7347468"/>
              <a:ext cx="121867" cy="18957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84132" y="7340699"/>
              <a:ext cx="199725" cy="199726"/>
            </a:xfrm>
            <a:prstGeom prst="rect">
              <a:avLst/>
            </a:prstGeom>
          </p:spPr>
        </p:pic>
      </p:grpSp>
      <p:grpSp>
        <p:nvGrpSpPr>
          <p:cNvPr id="39" name="object 39" descr=""/>
          <p:cNvGrpSpPr/>
          <p:nvPr/>
        </p:nvGrpSpPr>
        <p:grpSpPr>
          <a:xfrm>
            <a:off x="13565288" y="7340699"/>
            <a:ext cx="490855" cy="200025"/>
            <a:chOff x="13565288" y="7340699"/>
            <a:chExt cx="490855" cy="200025"/>
          </a:xfrm>
        </p:grpSpPr>
        <p:pic>
          <p:nvPicPr>
            <p:cNvPr id="40" name="object 4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565288" y="7354237"/>
              <a:ext cx="118481" cy="18280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07463" y="7347468"/>
              <a:ext cx="121866" cy="18957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856417" y="7340699"/>
              <a:ext cx="199725" cy="199726"/>
            </a:xfrm>
            <a:prstGeom prst="rect">
              <a:avLst/>
            </a:prstGeom>
          </p:spPr>
        </p:pic>
      </p:grpSp>
      <p:grpSp>
        <p:nvGrpSpPr>
          <p:cNvPr id="43" name="object 43" descr=""/>
          <p:cNvGrpSpPr/>
          <p:nvPr/>
        </p:nvGrpSpPr>
        <p:grpSpPr>
          <a:xfrm>
            <a:off x="14354040" y="7340699"/>
            <a:ext cx="501015" cy="200025"/>
            <a:chOff x="14354040" y="7340699"/>
            <a:chExt cx="501015" cy="200025"/>
          </a:xfrm>
        </p:grpSpPr>
        <p:pic>
          <p:nvPicPr>
            <p:cNvPr id="44" name="object 4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354040" y="7347468"/>
              <a:ext cx="125251" cy="186185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06369" y="7347468"/>
              <a:ext cx="121865" cy="18957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655313" y="7340699"/>
              <a:ext cx="199725" cy="199726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15291736" y="7340699"/>
            <a:ext cx="497840" cy="200025"/>
            <a:chOff x="15291736" y="7340699"/>
            <a:chExt cx="497840" cy="200025"/>
          </a:xfrm>
        </p:grpSpPr>
        <p:pic>
          <p:nvPicPr>
            <p:cNvPr id="48" name="object 4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291736" y="7347468"/>
              <a:ext cx="125252" cy="186185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444075" y="7347468"/>
              <a:ext cx="121867" cy="18957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593019" y="7340699"/>
              <a:ext cx="196341" cy="199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3886" y="669509"/>
            <a:ext cx="143111" cy="14311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12683" y="669509"/>
            <a:ext cx="143111" cy="14311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7199922" y="597954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4">
                <a:moveTo>
                  <a:pt x="0" y="143112"/>
                </a:moveTo>
                <a:lnTo>
                  <a:pt x="7299" y="188333"/>
                </a:lnTo>
                <a:lnTo>
                  <a:pt x="27622" y="227616"/>
                </a:lnTo>
                <a:lnTo>
                  <a:pt x="58607" y="258601"/>
                </a:lnTo>
                <a:lnTo>
                  <a:pt x="97891" y="278924"/>
                </a:lnTo>
                <a:lnTo>
                  <a:pt x="143111" y="286224"/>
                </a:lnTo>
                <a:lnTo>
                  <a:pt x="188331" y="278924"/>
                </a:lnTo>
                <a:lnTo>
                  <a:pt x="227615" y="258601"/>
                </a:lnTo>
                <a:lnTo>
                  <a:pt x="258600" y="227616"/>
                </a:lnTo>
                <a:lnTo>
                  <a:pt x="278924" y="188333"/>
                </a:lnTo>
                <a:lnTo>
                  <a:pt x="286223" y="143112"/>
                </a:lnTo>
                <a:lnTo>
                  <a:pt x="278924" y="97892"/>
                </a:lnTo>
                <a:lnTo>
                  <a:pt x="258600" y="58608"/>
                </a:lnTo>
                <a:lnTo>
                  <a:pt x="227615" y="27623"/>
                </a:lnTo>
                <a:lnTo>
                  <a:pt x="188331" y="7299"/>
                </a:lnTo>
                <a:lnTo>
                  <a:pt x="143111" y="0"/>
                </a:lnTo>
                <a:lnTo>
                  <a:pt x="97891" y="7299"/>
                </a:lnTo>
                <a:lnTo>
                  <a:pt x="58607" y="27623"/>
                </a:lnTo>
                <a:lnTo>
                  <a:pt x="27622" y="58608"/>
                </a:lnTo>
                <a:lnTo>
                  <a:pt x="7299" y="97892"/>
                </a:lnTo>
                <a:lnTo>
                  <a:pt x="0" y="143112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56581" y="669509"/>
            <a:ext cx="143112" cy="14311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71946" y="669509"/>
            <a:ext cx="143111" cy="143111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364192" y="4765257"/>
            <a:ext cx="3491229" cy="765175"/>
          </a:xfrm>
          <a:custGeom>
            <a:avLst/>
            <a:gdLst/>
            <a:ahLst/>
            <a:cxnLst/>
            <a:rect l="l" t="t" r="r" b="b"/>
            <a:pathLst>
              <a:path w="3491229" h="765175">
                <a:moveTo>
                  <a:pt x="317644" y="39202"/>
                </a:moveTo>
                <a:lnTo>
                  <a:pt x="249542" y="45234"/>
                </a:lnTo>
                <a:lnTo>
                  <a:pt x="187973" y="63327"/>
                </a:lnTo>
                <a:lnTo>
                  <a:pt x="133692" y="92981"/>
                </a:lnTo>
                <a:lnTo>
                  <a:pt x="87452" y="133692"/>
                </a:lnTo>
                <a:lnTo>
                  <a:pt x="50762" y="185460"/>
                </a:lnTo>
                <a:lnTo>
                  <a:pt x="23119" y="248285"/>
                </a:lnTo>
                <a:lnTo>
                  <a:pt x="5779" y="321665"/>
                </a:lnTo>
                <a:lnTo>
                  <a:pt x="1471" y="361873"/>
                </a:lnTo>
                <a:lnTo>
                  <a:pt x="1444" y="362125"/>
                </a:lnTo>
                <a:lnTo>
                  <a:pt x="0" y="405097"/>
                </a:lnTo>
                <a:lnTo>
                  <a:pt x="1382" y="448007"/>
                </a:lnTo>
                <a:lnTo>
                  <a:pt x="5528" y="488278"/>
                </a:lnTo>
                <a:lnTo>
                  <a:pt x="12439" y="525910"/>
                </a:lnTo>
                <a:lnTo>
                  <a:pt x="34239" y="593196"/>
                </a:lnTo>
                <a:lnTo>
                  <a:pt x="64898" y="649488"/>
                </a:lnTo>
                <a:lnTo>
                  <a:pt x="103850" y="694722"/>
                </a:lnTo>
                <a:lnTo>
                  <a:pt x="149587" y="728899"/>
                </a:lnTo>
                <a:lnTo>
                  <a:pt x="201543" y="751956"/>
                </a:lnTo>
                <a:lnTo>
                  <a:pt x="257835" y="763516"/>
                </a:lnTo>
                <a:lnTo>
                  <a:pt x="287488" y="764961"/>
                </a:lnTo>
                <a:lnTo>
                  <a:pt x="325121" y="762762"/>
                </a:lnTo>
                <a:lnTo>
                  <a:pt x="387946" y="745171"/>
                </a:lnTo>
                <a:lnTo>
                  <a:pt x="433871" y="711056"/>
                </a:lnTo>
                <a:lnTo>
                  <a:pt x="461012" y="666827"/>
                </a:lnTo>
                <a:lnTo>
                  <a:pt x="467420" y="641320"/>
                </a:lnTo>
                <a:lnTo>
                  <a:pt x="601112" y="641320"/>
                </a:lnTo>
                <a:lnTo>
                  <a:pt x="601112" y="629258"/>
                </a:lnTo>
                <a:lnTo>
                  <a:pt x="317644" y="629258"/>
                </a:lnTo>
                <a:lnTo>
                  <a:pt x="283781" y="626682"/>
                </a:lnTo>
                <a:lnTo>
                  <a:pt x="226987" y="606075"/>
                </a:lnTo>
                <a:lnTo>
                  <a:pt x="185585" y="564108"/>
                </a:lnTo>
                <a:lnTo>
                  <a:pt x="164476" y="499272"/>
                </a:lnTo>
                <a:lnTo>
                  <a:pt x="161838" y="458373"/>
                </a:lnTo>
                <a:lnTo>
                  <a:pt x="161838" y="345790"/>
                </a:lnTo>
                <a:lnTo>
                  <a:pt x="164476" y="304514"/>
                </a:lnTo>
                <a:lnTo>
                  <a:pt x="185585" y="239678"/>
                </a:lnTo>
                <a:lnTo>
                  <a:pt x="226987" y="198088"/>
                </a:lnTo>
                <a:lnTo>
                  <a:pt x="283781" y="177481"/>
                </a:lnTo>
                <a:lnTo>
                  <a:pt x="317644" y="174905"/>
                </a:lnTo>
                <a:lnTo>
                  <a:pt x="572797" y="174905"/>
                </a:lnTo>
                <a:lnTo>
                  <a:pt x="566621" y="163911"/>
                </a:lnTo>
                <a:lnTo>
                  <a:pt x="541554" y="130927"/>
                </a:lnTo>
                <a:lnTo>
                  <a:pt x="512843" y="103096"/>
                </a:lnTo>
                <a:lnTo>
                  <a:pt x="480487" y="80416"/>
                </a:lnTo>
                <a:lnTo>
                  <a:pt x="444677" y="62385"/>
                </a:lnTo>
                <a:lnTo>
                  <a:pt x="405600" y="49506"/>
                </a:lnTo>
                <a:lnTo>
                  <a:pt x="363255" y="41778"/>
                </a:lnTo>
                <a:lnTo>
                  <a:pt x="317644" y="39202"/>
                </a:lnTo>
                <a:close/>
              </a:path>
              <a:path w="3491229" h="765175">
                <a:moveTo>
                  <a:pt x="601112" y="641320"/>
                </a:moveTo>
                <a:lnTo>
                  <a:pt x="472446" y="641320"/>
                </a:lnTo>
                <a:lnTo>
                  <a:pt x="472446" y="752898"/>
                </a:lnTo>
                <a:lnTo>
                  <a:pt x="601112" y="752898"/>
                </a:lnTo>
                <a:lnTo>
                  <a:pt x="601112" y="641320"/>
                </a:lnTo>
                <a:close/>
              </a:path>
              <a:path w="3491229" h="765175">
                <a:moveTo>
                  <a:pt x="601112" y="361873"/>
                </a:moveTo>
                <a:lnTo>
                  <a:pt x="324681" y="361873"/>
                </a:lnTo>
                <a:lnTo>
                  <a:pt x="324681" y="489534"/>
                </a:lnTo>
                <a:lnTo>
                  <a:pt x="455357" y="489534"/>
                </a:lnTo>
                <a:lnTo>
                  <a:pt x="455292" y="525910"/>
                </a:lnTo>
                <a:lnTo>
                  <a:pt x="444300" y="569951"/>
                </a:lnTo>
                <a:lnTo>
                  <a:pt x="415149" y="603122"/>
                </a:lnTo>
                <a:lnTo>
                  <a:pt x="370920" y="623227"/>
                </a:lnTo>
                <a:lnTo>
                  <a:pt x="331529" y="628881"/>
                </a:lnTo>
                <a:lnTo>
                  <a:pt x="317644" y="629258"/>
                </a:lnTo>
                <a:lnTo>
                  <a:pt x="601112" y="629258"/>
                </a:lnTo>
                <a:lnTo>
                  <a:pt x="601112" y="361873"/>
                </a:lnTo>
                <a:close/>
              </a:path>
              <a:path w="3491229" h="765175">
                <a:moveTo>
                  <a:pt x="572797" y="174905"/>
                </a:moveTo>
                <a:lnTo>
                  <a:pt x="317644" y="174905"/>
                </a:lnTo>
                <a:lnTo>
                  <a:pt x="346607" y="176727"/>
                </a:lnTo>
                <a:lnTo>
                  <a:pt x="372177" y="182193"/>
                </a:lnTo>
                <a:lnTo>
                  <a:pt x="413139" y="204056"/>
                </a:lnTo>
                <a:lnTo>
                  <a:pt x="442792" y="235469"/>
                </a:lnTo>
                <a:lnTo>
                  <a:pt x="463399" y="273415"/>
                </a:lnTo>
                <a:lnTo>
                  <a:pt x="588044" y="202046"/>
                </a:lnTo>
                <a:lnTo>
                  <a:pt x="572797" y="174905"/>
                </a:lnTo>
                <a:close/>
              </a:path>
              <a:path w="3491229" h="765175">
                <a:moveTo>
                  <a:pt x="890360" y="225165"/>
                </a:moveTo>
                <a:lnTo>
                  <a:pt x="741589" y="225165"/>
                </a:lnTo>
                <a:lnTo>
                  <a:pt x="741589" y="752898"/>
                </a:lnTo>
                <a:lnTo>
                  <a:pt x="890360" y="752898"/>
                </a:lnTo>
                <a:lnTo>
                  <a:pt x="890360" y="444300"/>
                </a:lnTo>
                <a:lnTo>
                  <a:pt x="892307" y="423002"/>
                </a:lnTo>
                <a:lnTo>
                  <a:pt x="921521" y="380972"/>
                </a:lnTo>
                <a:lnTo>
                  <a:pt x="961981" y="368156"/>
                </a:lnTo>
                <a:lnTo>
                  <a:pt x="1019026" y="363884"/>
                </a:lnTo>
                <a:lnTo>
                  <a:pt x="1056219" y="363884"/>
                </a:lnTo>
                <a:lnTo>
                  <a:pt x="1056219" y="339759"/>
                </a:lnTo>
                <a:lnTo>
                  <a:pt x="890360" y="339759"/>
                </a:lnTo>
                <a:lnTo>
                  <a:pt x="890360" y="225165"/>
                </a:lnTo>
                <a:close/>
              </a:path>
              <a:path w="3491229" h="765175">
                <a:moveTo>
                  <a:pt x="1056219" y="225165"/>
                </a:moveTo>
                <a:lnTo>
                  <a:pt x="1030083" y="225165"/>
                </a:lnTo>
                <a:lnTo>
                  <a:pt x="1015005" y="225794"/>
                </a:lnTo>
                <a:lnTo>
                  <a:pt x="975802" y="235217"/>
                </a:lnTo>
                <a:lnTo>
                  <a:pt x="935594" y="260348"/>
                </a:lnTo>
                <a:lnTo>
                  <a:pt x="909459" y="297540"/>
                </a:lnTo>
                <a:lnTo>
                  <a:pt x="895386" y="339759"/>
                </a:lnTo>
                <a:lnTo>
                  <a:pt x="1056219" y="339759"/>
                </a:lnTo>
                <a:lnTo>
                  <a:pt x="1056219" y="225165"/>
                </a:lnTo>
                <a:close/>
              </a:path>
              <a:path w="3491229" h="765175">
                <a:moveTo>
                  <a:pt x="1545214" y="329707"/>
                </a:moveTo>
                <a:lnTo>
                  <a:pt x="1321216" y="329707"/>
                </a:lnTo>
                <a:lnTo>
                  <a:pt x="1343142" y="331152"/>
                </a:lnTo>
                <a:lnTo>
                  <a:pt x="1361675" y="335487"/>
                </a:lnTo>
                <a:lnTo>
                  <a:pt x="1397360" y="364889"/>
                </a:lnTo>
                <a:lnTo>
                  <a:pt x="1408669" y="413139"/>
                </a:lnTo>
                <a:lnTo>
                  <a:pt x="1408669" y="446311"/>
                </a:lnTo>
                <a:lnTo>
                  <a:pt x="1325237" y="446311"/>
                </a:lnTo>
                <a:lnTo>
                  <a:pt x="1275667" y="448886"/>
                </a:lnTo>
                <a:lnTo>
                  <a:pt x="1231501" y="456614"/>
                </a:lnTo>
                <a:lnTo>
                  <a:pt x="1192738" y="469493"/>
                </a:lnTo>
                <a:lnTo>
                  <a:pt x="1132991" y="510330"/>
                </a:lnTo>
                <a:lnTo>
                  <a:pt x="1102835" y="572150"/>
                </a:lnTo>
                <a:lnTo>
                  <a:pt x="1099187" y="609908"/>
                </a:lnTo>
                <a:lnTo>
                  <a:pt x="1099066" y="611164"/>
                </a:lnTo>
                <a:lnTo>
                  <a:pt x="1109620" y="673738"/>
                </a:lnTo>
                <a:lnTo>
                  <a:pt x="1141284" y="722742"/>
                </a:lnTo>
                <a:lnTo>
                  <a:pt x="1192801" y="754406"/>
                </a:lnTo>
                <a:lnTo>
                  <a:pt x="1262914" y="764961"/>
                </a:lnTo>
                <a:lnTo>
                  <a:pt x="1291876" y="763327"/>
                </a:lnTo>
                <a:lnTo>
                  <a:pt x="1342639" y="750259"/>
                </a:lnTo>
                <a:lnTo>
                  <a:pt x="1383224" y="723747"/>
                </a:lnTo>
                <a:lnTo>
                  <a:pt x="1409862" y="684544"/>
                </a:lnTo>
                <a:lnTo>
                  <a:pt x="1417388" y="661424"/>
                </a:lnTo>
                <a:lnTo>
                  <a:pt x="1318200" y="661424"/>
                </a:lnTo>
                <a:lnTo>
                  <a:pt x="1302557" y="660608"/>
                </a:lnTo>
                <a:lnTo>
                  <a:pt x="1259019" y="640378"/>
                </a:lnTo>
                <a:lnTo>
                  <a:pt x="1248841" y="605133"/>
                </a:lnTo>
                <a:lnTo>
                  <a:pt x="1248841" y="590055"/>
                </a:lnTo>
                <a:lnTo>
                  <a:pt x="1254307" y="564108"/>
                </a:lnTo>
                <a:lnTo>
                  <a:pt x="1270704" y="545574"/>
                </a:lnTo>
                <a:lnTo>
                  <a:pt x="1298033" y="534454"/>
                </a:lnTo>
                <a:lnTo>
                  <a:pt x="1336294" y="530748"/>
                </a:lnTo>
                <a:lnTo>
                  <a:pt x="1557439" y="530748"/>
                </a:lnTo>
                <a:lnTo>
                  <a:pt x="1557439" y="406102"/>
                </a:lnTo>
                <a:lnTo>
                  <a:pt x="1553921" y="361685"/>
                </a:lnTo>
                <a:lnTo>
                  <a:pt x="1545214" y="329707"/>
                </a:lnTo>
                <a:close/>
              </a:path>
              <a:path w="3491229" h="765175">
                <a:moveTo>
                  <a:pt x="1606694" y="660419"/>
                </a:moveTo>
                <a:lnTo>
                  <a:pt x="1423747" y="660419"/>
                </a:lnTo>
                <a:lnTo>
                  <a:pt x="1428459" y="680460"/>
                </a:lnTo>
                <a:lnTo>
                  <a:pt x="1456919" y="727768"/>
                </a:lnTo>
                <a:lnTo>
                  <a:pt x="1504980" y="751327"/>
                </a:lnTo>
                <a:lnTo>
                  <a:pt x="1524267" y="752898"/>
                </a:lnTo>
                <a:lnTo>
                  <a:pt x="1606694" y="752898"/>
                </a:lnTo>
                <a:lnTo>
                  <a:pt x="1606694" y="660419"/>
                </a:lnTo>
                <a:close/>
              </a:path>
              <a:path w="3491229" h="765175">
                <a:moveTo>
                  <a:pt x="1557439" y="530748"/>
                </a:moveTo>
                <a:lnTo>
                  <a:pt x="1408669" y="530748"/>
                </a:lnTo>
                <a:lnTo>
                  <a:pt x="1408669" y="593070"/>
                </a:lnTo>
                <a:lnTo>
                  <a:pt x="1406972" y="609908"/>
                </a:lnTo>
                <a:lnTo>
                  <a:pt x="1381528" y="645341"/>
                </a:lnTo>
                <a:lnTo>
                  <a:pt x="1336105" y="660419"/>
                </a:lnTo>
                <a:lnTo>
                  <a:pt x="1318200" y="661424"/>
                </a:lnTo>
                <a:lnTo>
                  <a:pt x="1417388" y="661424"/>
                </a:lnTo>
                <a:lnTo>
                  <a:pt x="1417654" y="660608"/>
                </a:lnTo>
                <a:lnTo>
                  <a:pt x="1417715" y="660419"/>
                </a:lnTo>
                <a:lnTo>
                  <a:pt x="1606694" y="660419"/>
                </a:lnTo>
                <a:lnTo>
                  <a:pt x="1606694" y="637299"/>
                </a:lnTo>
                <a:lnTo>
                  <a:pt x="1557439" y="637299"/>
                </a:lnTo>
                <a:lnTo>
                  <a:pt x="1557439" y="530748"/>
                </a:lnTo>
                <a:close/>
              </a:path>
              <a:path w="3491229" h="765175">
                <a:moveTo>
                  <a:pt x="1332273" y="213103"/>
                </a:moveTo>
                <a:lnTo>
                  <a:pt x="1292693" y="214799"/>
                </a:lnTo>
                <a:lnTo>
                  <a:pt x="1226350" y="228369"/>
                </a:lnTo>
                <a:lnTo>
                  <a:pt x="1176466" y="254630"/>
                </a:lnTo>
                <a:lnTo>
                  <a:pt x="1136258" y="291320"/>
                </a:lnTo>
                <a:lnTo>
                  <a:pt x="1119170" y="313623"/>
                </a:lnTo>
                <a:lnTo>
                  <a:pt x="1207628" y="392029"/>
                </a:lnTo>
                <a:lnTo>
                  <a:pt x="1216737" y="380281"/>
                </a:lnTo>
                <a:lnTo>
                  <a:pt x="1226978" y="369161"/>
                </a:lnTo>
                <a:lnTo>
                  <a:pt x="1265050" y="340450"/>
                </a:lnTo>
                <a:lnTo>
                  <a:pt x="1321216" y="329707"/>
                </a:lnTo>
                <a:lnTo>
                  <a:pt x="1545214" y="329707"/>
                </a:lnTo>
                <a:lnTo>
                  <a:pt x="1543366" y="322922"/>
                </a:lnTo>
                <a:lnTo>
                  <a:pt x="1501148" y="262358"/>
                </a:lnTo>
                <a:lnTo>
                  <a:pt x="1469484" y="240809"/>
                </a:lnTo>
                <a:lnTo>
                  <a:pt x="1430783" y="225417"/>
                </a:lnTo>
                <a:lnTo>
                  <a:pt x="1385046" y="216181"/>
                </a:lnTo>
                <a:lnTo>
                  <a:pt x="1332273" y="213103"/>
                </a:lnTo>
                <a:close/>
              </a:path>
              <a:path w="3491229" h="765175">
                <a:moveTo>
                  <a:pt x="1919650" y="213103"/>
                </a:moveTo>
                <a:lnTo>
                  <a:pt x="1863610" y="217878"/>
                </a:lnTo>
                <a:lnTo>
                  <a:pt x="1814104" y="232202"/>
                </a:lnTo>
                <a:lnTo>
                  <a:pt x="1771634" y="255573"/>
                </a:lnTo>
                <a:lnTo>
                  <a:pt x="1736703" y="287488"/>
                </a:lnTo>
                <a:lnTo>
                  <a:pt x="1709311" y="327445"/>
                </a:lnTo>
                <a:lnTo>
                  <a:pt x="1689459" y="374941"/>
                </a:lnTo>
                <a:lnTo>
                  <a:pt x="1677396" y="428468"/>
                </a:lnTo>
                <a:lnTo>
                  <a:pt x="1673375" y="488529"/>
                </a:lnTo>
                <a:lnTo>
                  <a:pt x="1674380" y="519439"/>
                </a:lnTo>
                <a:lnTo>
                  <a:pt x="1682422" y="576736"/>
                </a:lnTo>
                <a:lnTo>
                  <a:pt x="1698443" y="627813"/>
                </a:lnTo>
                <a:lnTo>
                  <a:pt x="1722065" y="671539"/>
                </a:lnTo>
                <a:lnTo>
                  <a:pt x="1753226" y="707224"/>
                </a:lnTo>
                <a:lnTo>
                  <a:pt x="1791927" y="734867"/>
                </a:lnTo>
                <a:lnTo>
                  <a:pt x="1838040" y="754217"/>
                </a:lnTo>
                <a:lnTo>
                  <a:pt x="1890814" y="763767"/>
                </a:lnTo>
                <a:lnTo>
                  <a:pt x="1919650" y="764961"/>
                </a:lnTo>
                <a:lnTo>
                  <a:pt x="1957346" y="762762"/>
                </a:lnTo>
                <a:lnTo>
                  <a:pt x="2023689" y="745171"/>
                </a:lnTo>
                <a:lnTo>
                  <a:pt x="2078159" y="709674"/>
                </a:lnTo>
                <a:lnTo>
                  <a:pt x="2118870" y="654388"/>
                </a:lnTo>
                <a:lnTo>
                  <a:pt x="2121847" y="647351"/>
                </a:lnTo>
                <a:lnTo>
                  <a:pt x="1919650" y="647351"/>
                </a:lnTo>
                <a:lnTo>
                  <a:pt x="1898416" y="645530"/>
                </a:lnTo>
                <a:lnTo>
                  <a:pt x="1851297" y="618201"/>
                </a:lnTo>
                <a:lnTo>
                  <a:pt x="1833957" y="583772"/>
                </a:lnTo>
                <a:lnTo>
                  <a:pt x="1828177" y="538789"/>
                </a:lnTo>
                <a:lnTo>
                  <a:pt x="1828177" y="440279"/>
                </a:lnTo>
                <a:lnTo>
                  <a:pt x="1833957" y="395296"/>
                </a:lnTo>
                <a:lnTo>
                  <a:pt x="1851297" y="360868"/>
                </a:lnTo>
                <a:lnTo>
                  <a:pt x="1898416" y="332597"/>
                </a:lnTo>
                <a:lnTo>
                  <a:pt x="1919650" y="330712"/>
                </a:lnTo>
                <a:lnTo>
                  <a:pt x="2121940" y="330712"/>
                </a:lnTo>
                <a:lnTo>
                  <a:pt x="2117236" y="319969"/>
                </a:lnTo>
                <a:lnTo>
                  <a:pt x="2078536" y="269206"/>
                </a:lnTo>
                <a:lnTo>
                  <a:pt x="2025009" y="233458"/>
                </a:lnTo>
                <a:lnTo>
                  <a:pt x="1958162" y="215365"/>
                </a:lnTo>
                <a:lnTo>
                  <a:pt x="1919650" y="213103"/>
                </a:lnTo>
                <a:close/>
              </a:path>
              <a:path w="3491229" h="765175">
                <a:moveTo>
                  <a:pt x="2018161" y="568946"/>
                </a:moveTo>
                <a:lnTo>
                  <a:pt x="1994224" y="614368"/>
                </a:lnTo>
                <a:lnTo>
                  <a:pt x="1955587" y="642074"/>
                </a:lnTo>
                <a:lnTo>
                  <a:pt x="1919650" y="647351"/>
                </a:lnTo>
                <a:lnTo>
                  <a:pt x="2121847" y="647351"/>
                </a:lnTo>
                <a:lnTo>
                  <a:pt x="2133759" y="619206"/>
                </a:lnTo>
                <a:lnTo>
                  <a:pt x="2018161" y="568946"/>
                </a:lnTo>
                <a:close/>
              </a:path>
              <a:path w="3491229" h="765175">
                <a:moveTo>
                  <a:pt x="2121940" y="330712"/>
                </a:moveTo>
                <a:lnTo>
                  <a:pt x="1919650" y="330712"/>
                </a:lnTo>
                <a:lnTo>
                  <a:pt x="1938184" y="332031"/>
                </a:lnTo>
                <a:lnTo>
                  <a:pt x="1954581" y="335989"/>
                </a:lnTo>
                <a:lnTo>
                  <a:pt x="1991083" y="362941"/>
                </a:lnTo>
                <a:lnTo>
                  <a:pt x="2010119" y="403087"/>
                </a:lnTo>
                <a:lnTo>
                  <a:pt x="2130744" y="350816"/>
                </a:lnTo>
                <a:lnTo>
                  <a:pt x="2121940" y="330712"/>
                </a:lnTo>
                <a:close/>
              </a:path>
              <a:path w="3491229" h="765175">
                <a:moveTo>
                  <a:pt x="2300223" y="0"/>
                </a:moveTo>
                <a:lnTo>
                  <a:pt x="2261020" y="5277"/>
                </a:lnTo>
                <a:lnTo>
                  <a:pt x="2225084" y="31915"/>
                </a:lnTo>
                <a:lnTo>
                  <a:pt x="2213775" y="73379"/>
                </a:lnTo>
                <a:lnTo>
                  <a:pt x="2213775" y="95494"/>
                </a:lnTo>
                <a:lnTo>
                  <a:pt x="2225084" y="137524"/>
                </a:lnTo>
                <a:lnTo>
                  <a:pt x="2261020" y="163848"/>
                </a:lnTo>
                <a:lnTo>
                  <a:pt x="2300223" y="168874"/>
                </a:lnTo>
                <a:lnTo>
                  <a:pt x="2321269" y="167617"/>
                </a:lnTo>
                <a:lnTo>
                  <a:pt x="2365561" y="148770"/>
                </a:lnTo>
                <a:lnTo>
                  <a:pt x="2385351" y="110886"/>
                </a:lnTo>
                <a:lnTo>
                  <a:pt x="2386670" y="95494"/>
                </a:lnTo>
                <a:lnTo>
                  <a:pt x="2386670" y="73379"/>
                </a:lnTo>
                <a:lnTo>
                  <a:pt x="2374796" y="31915"/>
                </a:lnTo>
                <a:lnTo>
                  <a:pt x="2339174" y="5277"/>
                </a:lnTo>
                <a:lnTo>
                  <a:pt x="2300223" y="0"/>
                </a:lnTo>
                <a:close/>
              </a:path>
              <a:path w="3491229" h="765175">
                <a:moveTo>
                  <a:pt x="2374608" y="225165"/>
                </a:moveTo>
                <a:lnTo>
                  <a:pt x="2225837" y="225165"/>
                </a:lnTo>
                <a:lnTo>
                  <a:pt x="2225837" y="752898"/>
                </a:lnTo>
                <a:lnTo>
                  <a:pt x="2374608" y="752898"/>
                </a:lnTo>
                <a:lnTo>
                  <a:pt x="2374608" y="225165"/>
                </a:lnTo>
                <a:close/>
              </a:path>
              <a:path w="3491229" h="765175">
                <a:moveTo>
                  <a:pt x="2924426" y="329707"/>
                </a:moveTo>
                <a:lnTo>
                  <a:pt x="2700428" y="329707"/>
                </a:lnTo>
                <a:lnTo>
                  <a:pt x="2722354" y="331152"/>
                </a:lnTo>
                <a:lnTo>
                  <a:pt x="2740887" y="335487"/>
                </a:lnTo>
                <a:lnTo>
                  <a:pt x="2776572" y="364889"/>
                </a:lnTo>
                <a:lnTo>
                  <a:pt x="2787881" y="413139"/>
                </a:lnTo>
                <a:lnTo>
                  <a:pt x="2787881" y="446311"/>
                </a:lnTo>
                <a:lnTo>
                  <a:pt x="2704449" y="446311"/>
                </a:lnTo>
                <a:lnTo>
                  <a:pt x="2654880" y="448886"/>
                </a:lnTo>
                <a:lnTo>
                  <a:pt x="2610713" y="456614"/>
                </a:lnTo>
                <a:lnTo>
                  <a:pt x="2571950" y="469493"/>
                </a:lnTo>
                <a:lnTo>
                  <a:pt x="2512203" y="510330"/>
                </a:lnTo>
                <a:lnTo>
                  <a:pt x="2482047" y="572150"/>
                </a:lnTo>
                <a:lnTo>
                  <a:pt x="2478278" y="611164"/>
                </a:lnTo>
                <a:lnTo>
                  <a:pt x="2480916" y="644147"/>
                </a:lnTo>
                <a:lnTo>
                  <a:pt x="2502025" y="699936"/>
                </a:lnTo>
                <a:lnTo>
                  <a:pt x="2543930" y="741213"/>
                </a:lnTo>
                <a:lnTo>
                  <a:pt x="2604745" y="762322"/>
                </a:lnTo>
                <a:lnTo>
                  <a:pt x="2642126" y="764961"/>
                </a:lnTo>
                <a:lnTo>
                  <a:pt x="2671088" y="763327"/>
                </a:lnTo>
                <a:lnTo>
                  <a:pt x="2721851" y="750259"/>
                </a:lnTo>
                <a:lnTo>
                  <a:pt x="2762436" y="723747"/>
                </a:lnTo>
                <a:lnTo>
                  <a:pt x="2789074" y="684544"/>
                </a:lnTo>
                <a:lnTo>
                  <a:pt x="2796600" y="661424"/>
                </a:lnTo>
                <a:lnTo>
                  <a:pt x="2697412" y="661424"/>
                </a:lnTo>
                <a:lnTo>
                  <a:pt x="2681769" y="660608"/>
                </a:lnTo>
                <a:lnTo>
                  <a:pt x="2638231" y="640378"/>
                </a:lnTo>
                <a:lnTo>
                  <a:pt x="2628053" y="605133"/>
                </a:lnTo>
                <a:lnTo>
                  <a:pt x="2628053" y="590055"/>
                </a:lnTo>
                <a:lnTo>
                  <a:pt x="2633519" y="564108"/>
                </a:lnTo>
                <a:lnTo>
                  <a:pt x="2649916" y="545574"/>
                </a:lnTo>
                <a:lnTo>
                  <a:pt x="2677245" y="534454"/>
                </a:lnTo>
                <a:lnTo>
                  <a:pt x="2715506" y="530748"/>
                </a:lnTo>
                <a:lnTo>
                  <a:pt x="2936651" y="530748"/>
                </a:lnTo>
                <a:lnTo>
                  <a:pt x="2936651" y="406102"/>
                </a:lnTo>
                <a:lnTo>
                  <a:pt x="2933133" y="361685"/>
                </a:lnTo>
                <a:lnTo>
                  <a:pt x="2924426" y="329707"/>
                </a:lnTo>
                <a:close/>
              </a:path>
              <a:path w="3491229" h="765175">
                <a:moveTo>
                  <a:pt x="2985906" y="660419"/>
                </a:moveTo>
                <a:lnTo>
                  <a:pt x="2802959" y="660419"/>
                </a:lnTo>
                <a:lnTo>
                  <a:pt x="2807671" y="680460"/>
                </a:lnTo>
                <a:lnTo>
                  <a:pt x="2836130" y="727768"/>
                </a:lnTo>
                <a:lnTo>
                  <a:pt x="2884192" y="751327"/>
                </a:lnTo>
                <a:lnTo>
                  <a:pt x="2903479" y="752898"/>
                </a:lnTo>
                <a:lnTo>
                  <a:pt x="2985906" y="752898"/>
                </a:lnTo>
                <a:lnTo>
                  <a:pt x="2985906" y="660419"/>
                </a:lnTo>
                <a:close/>
              </a:path>
              <a:path w="3491229" h="765175">
                <a:moveTo>
                  <a:pt x="2936651" y="530748"/>
                </a:moveTo>
                <a:lnTo>
                  <a:pt x="2787881" y="530748"/>
                </a:lnTo>
                <a:lnTo>
                  <a:pt x="2787881" y="593070"/>
                </a:lnTo>
                <a:lnTo>
                  <a:pt x="2786184" y="609908"/>
                </a:lnTo>
                <a:lnTo>
                  <a:pt x="2760740" y="645341"/>
                </a:lnTo>
                <a:lnTo>
                  <a:pt x="2715317" y="660419"/>
                </a:lnTo>
                <a:lnTo>
                  <a:pt x="2697412" y="661424"/>
                </a:lnTo>
                <a:lnTo>
                  <a:pt x="2796600" y="661424"/>
                </a:lnTo>
                <a:lnTo>
                  <a:pt x="2796866" y="660608"/>
                </a:lnTo>
                <a:lnTo>
                  <a:pt x="2796928" y="660419"/>
                </a:lnTo>
                <a:lnTo>
                  <a:pt x="2985906" y="660419"/>
                </a:lnTo>
                <a:lnTo>
                  <a:pt x="2985906" y="637299"/>
                </a:lnTo>
                <a:lnTo>
                  <a:pt x="2936651" y="637299"/>
                </a:lnTo>
                <a:lnTo>
                  <a:pt x="2936651" y="530748"/>
                </a:lnTo>
                <a:close/>
              </a:path>
              <a:path w="3491229" h="765175">
                <a:moveTo>
                  <a:pt x="2711485" y="213103"/>
                </a:moveTo>
                <a:lnTo>
                  <a:pt x="2671905" y="214799"/>
                </a:lnTo>
                <a:lnTo>
                  <a:pt x="2605562" y="228369"/>
                </a:lnTo>
                <a:lnTo>
                  <a:pt x="2555678" y="254630"/>
                </a:lnTo>
                <a:lnTo>
                  <a:pt x="2515470" y="291320"/>
                </a:lnTo>
                <a:lnTo>
                  <a:pt x="2498382" y="313623"/>
                </a:lnTo>
                <a:lnTo>
                  <a:pt x="2586840" y="392029"/>
                </a:lnTo>
                <a:lnTo>
                  <a:pt x="2595949" y="380281"/>
                </a:lnTo>
                <a:lnTo>
                  <a:pt x="2606190" y="369161"/>
                </a:lnTo>
                <a:lnTo>
                  <a:pt x="2644262" y="340450"/>
                </a:lnTo>
                <a:lnTo>
                  <a:pt x="2700428" y="329707"/>
                </a:lnTo>
                <a:lnTo>
                  <a:pt x="2924426" y="329707"/>
                </a:lnTo>
                <a:lnTo>
                  <a:pt x="2922578" y="322922"/>
                </a:lnTo>
                <a:lnTo>
                  <a:pt x="2880359" y="262358"/>
                </a:lnTo>
                <a:lnTo>
                  <a:pt x="2848695" y="240809"/>
                </a:lnTo>
                <a:lnTo>
                  <a:pt x="2809995" y="225417"/>
                </a:lnTo>
                <a:lnTo>
                  <a:pt x="2764258" y="216181"/>
                </a:lnTo>
                <a:lnTo>
                  <a:pt x="2711485" y="213103"/>
                </a:lnTo>
                <a:close/>
              </a:path>
              <a:path w="3491229" h="765175">
                <a:moveTo>
                  <a:pt x="3129988" y="582013"/>
                </a:moveTo>
                <a:lnTo>
                  <a:pt x="3042535" y="670471"/>
                </a:lnTo>
                <a:lnTo>
                  <a:pt x="3063833" y="691832"/>
                </a:lnTo>
                <a:lnTo>
                  <a:pt x="3086513" y="710679"/>
                </a:lnTo>
                <a:lnTo>
                  <a:pt x="3136019" y="740836"/>
                </a:lnTo>
                <a:lnTo>
                  <a:pt x="3194321" y="758929"/>
                </a:lnTo>
                <a:lnTo>
                  <a:pt x="3264685" y="764961"/>
                </a:lnTo>
                <a:lnTo>
                  <a:pt x="3289690" y="764144"/>
                </a:lnTo>
                <a:lnTo>
                  <a:pt x="3335929" y="757610"/>
                </a:lnTo>
                <a:lnTo>
                  <a:pt x="3377457" y="744731"/>
                </a:lnTo>
                <a:lnTo>
                  <a:pt x="3413142" y="726637"/>
                </a:lnTo>
                <a:lnTo>
                  <a:pt x="3455172" y="689570"/>
                </a:lnTo>
                <a:lnTo>
                  <a:pt x="3479070" y="649362"/>
                </a:lnTo>
                <a:lnTo>
                  <a:pt x="3269711" y="649362"/>
                </a:lnTo>
                <a:lnTo>
                  <a:pt x="3248665" y="648231"/>
                </a:lnTo>
                <a:lnTo>
                  <a:pt x="3209964" y="639184"/>
                </a:lnTo>
                <a:lnTo>
                  <a:pt x="3175599" y="621405"/>
                </a:lnTo>
                <a:lnTo>
                  <a:pt x="3144438" y="596777"/>
                </a:lnTo>
                <a:lnTo>
                  <a:pt x="3129988" y="582013"/>
                </a:lnTo>
                <a:close/>
              </a:path>
              <a:path w="3491229" h="765175">
                <a:moveTo>
                  <a:pt x="3264685" y="213103"/>
                </a:moveTo>
                <a:lnTo>
                  <a:pt x="3241629" y="213920"/>
                </a:lnTo>
                <a:lnTo>
                  <a:pt x="3218578" y="216496"/>
                </a:lnTo>
                <a:lnTo>
                  <a:pt x="3219063" y="216496"/>
                </a:lnTo>
                <a:lnTo>
                  <a:pt x="3198907" y="220453"/>
                </a:lnTo>
                <a:lnTo>
                  <a:pt x="3161275" y="232893"/>
                </a:lnTo>
                <a:lnTo>
                  <a:pt x="3114910" y="261353"/>
                </a:lnTo>
                <a:lnTo>
                  <a:pt x="3081927" y="300179"/>
                </a:lnTo>
                <a:lnTo>
                  <a:pt x="3063142" y="348554"/>
                </a:lnTo>
                <a:lnTo>
                  <a:pt x="3059718" y="382983"/>
                </a:lnTo>
                <a:lnTo>
                  <a:pt x="3059624" y="384993"/>
                </a:lnTo>
                <a:lnTo>
                  <a:pt x="3064566" y="428608"/>
                </a:lnTo>
                <a:lnTo>
                  <a:pt x="3079393" y="465633"/>
                </a:lnTo>
                <a:lnTo>
                  <a:pt x="3104104" y="496068"/>
                </a:lnTo>
                <a:lnTo>
                  <a:pt x="3138700" y="519914"/>
                </a:lnTo>
                <a:lnTo>
                  <a:pt x="3183180" y="537170"/>
                </a:lnTo>
                <a:lnTo>
                  <a:pt x="3237545" y="547836"/>
                </a:lnTo>
                <a:lnTo>
                  <a:pt x="3294842" y="554873"/>
                </a:lnTo>
                <a:lnTo>
                  <a:pt x="3318150" y="560276"/>
                </a:lnTo>
                <a:lnTo>
                  <a:pt x="3334798" y="569448"/>
                </a:lnTo>
                <a:lnTo>
                  <a:pt x="3344788" y="582390"/>
                </a:lnTo>
                <a:lnTo>
                  <a:pt x="3348117" y="599102"/>
                </a:lnTo>
                <a:lnTo>
                  <a:pt x="3347068" y="609908"/>
                </a:lnTo>
                <a:lnTo>
                  <a:pt x="3347049" y="610096"/>
                </a:lnTo>
                <a:lnTo>
                  <a:pt x="3320789" y="642011"/>
                </a:lnTo>
                <a:lnTo>
                  <a:pt x="3269711" y="649362"/>
                </a:lnTo>
                <a:lnTo>
                  <a:pt x="3479070" y="649362"/>
                </a:lnTo>
                <a:lnTo>
                  <a:pt x="3481810" y="642954"/>
                </a:lnTo>
                <a:lnTo>
                  <a:pt x="3486836" y="625740"/>
                </a:lnTo>
                <a:lnTo>
                  <a:pt x="3489851" y="607772"/>
                </a:lnTo>
                <a:lnTo>
                  <a:pt x="3490857" y="589050"/>
                </a:lnTo>
                <a:lnTo>
                  <a:pt x="3486129" y="547836"/>
                </a:lnTo>
                <a:lnTo>
                  <a:pt x="3471534" y="511090"/>
                </a:lnTo>
                <a:lnTo>
                  <a:pt x="3447382" y="481493"/>
                </a:lnTo>
                <a:lnTo>
                  <a:pt x="3413568" y="458150"/>
                </a:lnTo>
                <a:lnTo>
                  <a:pt x="3370092" y="441061"/>
                </a:lnTo>
                <a:lnTo>
                  <a:pt x="3316956" y="430227"/>
                </a:lnTo>
                <a:lnTo>
                  <a:pt x="3257649" y="422186"/>
                </a:lnTo>
                <a:lnTo>
                  <a:pt x="3242822" y="419296"/>
                </a:lnTo>
                <a:lnTo>
                  <a:pt x="3208582" y="399506"/>
                </a:lnTo>
                <a:lnTo>
                  <a:pt x="3202363" y="372931"/>
                </a:lnTo>
                <a:lnTo>
                  <a:pt x="3203368" y="363381"/>
                </a:lnTo>
                <a:lnTo>
                  <a:pt x="3240058" y="331717"/>
                </a:lnTo>
                <a:lnTo>
                  <a:pt x="3272727" y="328702"/>
                </a:lnTo>
                <a:lnTo>
                  <a:pt x="3447390" y="328702"/>
                </a:lnTo>
                <a:lnTo>
                  <a:pt x="3479799" y="295530"/>
                </a:lnTo>
                <a:lnTo>
                  <a:pt x="3449078" y="269143"/>
                </a:lnTo>
                <a:lnTo>
                  <a:pt x="3417225" y="246777"/>
                </a:lnTo>
                <a:lnTo>
                  <a:pt x="3380787" y="230066"/>
                </a:lnTo>
                <a:lnTo>
                  <a:pt x="3337060" y="219134"/>
                </a:lnTo>
                <a:lnTo>
                  <a:pt x="3284664" y="213480"/>
                </a:lnTo>
                <a:lnTo>
                  <a:pt x="3264685" y="213103"/>
                </a:lnTo>
                <a:close/>
              </a:path>
              <a:path w="3491229" h="765175">
                <a:moveTo>
                  <a:pt x="3447390" y="328702"/>
                </a:moveTo>
                <a:lnTo>
                  <a:pt x="3272727" y="328702"/>
                </a:lnTo>
                <a:lnTo>
                  <a:pt x="3289187" y="329644"/>
                </a:lnTo>
                <a:lnTo>
                  <a:pt x="3305396" y="332471"/>
                </a:lnTo>
                <a:lnTo>
                  <a:pt x="3352704" y="351507"/>
                </a:lnTo>
                <a:lnTo>
                  <a:pt x="3394357" y="382983"/>
                </a:lnTo>
                <a:lnTo>
                  <a:pt x="3447390" y="328702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7416" y="5782776"/>
            <a:ext cx="6668529" cy="97303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46570" y="7768312"/>
            <a:ext cx="3325370" cy="2260600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8581875" y="10300930"/>
            <a:ext cx="231140" cy="263525"/>
          </a:xfrm>
          <a:custGeom>
            <a:avLst/>
            <a:gdLst/>
            <a:ahLst/>
            <a:cxnLst/>
            <a:rect l="l" t="t" r="r" b="b"/>
            <a:pathLst>
              <a:path w="231140" h="263525">
                <a:moveTo>
                  <a:pt x="115334" y="0"/>
                </a:moveTo>
                <a:lnTo>
                  <a:pt x="68386" y="9228"/>
                </a:lnTo>
                <a:lnTo>
                  <a:pt x="31816" y="36125"/>
                </a:lnTo>
                <a:lnTo>
                  <a:pt x="8109" y="77935"/>
                </a:lnTo>
                <a:lnTo>
                  <a:pt x="0" y="131906"/>
                </a:lnTo>
                <a:lnTo>
                  <a:pt x="901" y="151004"/>
                </a:lnTo>
                <a:lnTo>
                  <a:pt x="14416" y="200841"/>
                </a:lnTo>
                <a:lnTo>
                  <a:pt x="22311" y="214595"/>
                </a:lnTo>
                <a:lnTo>
                  <a:pt x="22412" y="214771"/>
                </a:lnTo>
                <a:lnTo>
                  <a:pt x="54850" y="246743"/>
                </a:lnTo>
                <a:lnTo>
                  <a:pt x="98629" y="262123"/>
                </a:lnTo>
                <a:lnTo>
                  <a:pt x="115334" y="263149"/>
                </a:lnTo>
                <a:lnTo>
                  <a:pt x="132030" y="262123"/>
                </a:lnTo>
                <a:lnTo>
                  <a:pt x="175653" y="246743"/>
                </a:lnTo>
                <a:lnTo>
                  <a:pt x="197801" y="228018"/>
                </a:lnTo>
                <a:lnTo>
                  <a:pt x="115334" y="228018"/>
                </a:lnTo>
                <a:lnTo>
                  <a:pt x="102823" y="227179"/>
                </a:lnTo>
                <a:lnTo>
                  <a:pt x="64347" y="207356"/>
                </a:lnTo>
                <a:lnTo>
                  <a:pt x="43675" y="168134"/>
                </a:lnTo>
                <a:lnTo>
                  <a:pt x="39107" y="131906"/>
                </a:lnTo>
                <a:lnTo>
                  <a:pt x="39615" y="119363"/>
                </a:lnTo>
                <a:lnTo>
                  <a:pt x="51836" y="73855"/>
                </a:lnTo>
                <a:lnTo>
                  <a:pt x="81281" y="42774"/>
                </a:lnTo>
                <a:lnTo>
                  <a:pt x="115334" y="35130"/>
                </a:lnTo>
                <a:lnTo>
                  <a:pt x="197762" y="35130"/>
                </a:lnTo>
                <a:lnTo>
                  <a:pt x="187936" y="25436"/>
                </a:lnTo>
                <a:lnTo>
                  <a:pt x="175653" y="16405"/>
                </a:lnTo>
                <a:lnTo>
                  <a:pt x="162189" y="9228"/>
                </a:lnTo>
                <a:lnTo>
                  <a:pt x="147648" y="4101"/>
                </a:lnTo>
                <a:lnTo>
                  <a:pt x="132030" y="1025"/>
                </a:lnTo>
                <a:lnTo>
                  <a:pt x="115334" y="0"/>
                </a:lnTo>
                <a:close/>
              </a:path>
              <a:path w="231140" h="263525">
                <a:moveTo>
                  <a:pt x="197762" y="35130"/>
                </a:moveTo>
                <a:lnTo>
                  <a:pt x="115334" y="35130"/>
                </a:lnTo>
                <a:lnTo>
                  <a:pt x="127845" y="35980"/>
                </a:lnTo>
                <a:lnTo>
                  <a:pt x="139197" y="38527"/>
                </a:lnTo>
                <a:lnTo>
                  <a:pt x="173126" y="64420"/>
                </a:lnTo>
                <a:lnTo>
                  <a:pt x="189532" y="107256"/>
                </a:lnTo>
                <a:lnTo>
                  <a:pt x="191561" y="131906"/>
                </a:lnTo>
                <a:lnTo>
                  <a:pt x="191054" y="144437"/>
                </a:lnTo>
                <a:lnTo>
                  <a:pt x="178833" y="189708"/>
                </a:lnTo>
                <a:lnTo>
                  <a:pt x="149388" y="220468"/>
                </a:lnTo>
                <a:lnTo>
                  <a:pt x="115334" y="228018"/>
                </a:lnTo>
                <a:lnTo>
                  <a:pt x="197801" y="228018"/>
                </a:lnTo>
                <a:lnTo>
                  <a:pt x="222467" y="185472"/>
                </a:lnTo>
                <a:lnTo>
                  <a:pt x="230669" y="131906"/>
                </a:lnTo>
                <a:lnTo>
                  <a:pt x="229758" y="112652"/>
                </a:lnTo>
                <a:lnTo>
                  <a:pt x="216087" y="62473"/>
                </a:lnTo>
                <a:lnTo>
                  <a:pt x="198770" y="36125"/>
                </a:lnTo>
                <a:lnTo>
                  <a:pt x="197762" y="3513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8309425" y="10208799"/>
            <a:ext cx="221615" cy="350520"/>
          </a:xfrm>
          <a:custGeom>
            <a:avLst/>
            <a:gdLst/>
            <a:ahLst/>
            <a:cxnLst/>
            <a:rect l="l" t="t" r="r" b="b"/>
            <a:pathLst>
              <a:path w="221615" h="350520">
                <a:moveTo>
                  <a:pt x="127266" y="92138"/>
                </a:moveTo>
                <a:lnTo>
                  <a:pt x="125056" y="91922"/>
                </a:lnTo>
                <a:lnTo>
                  <a:pt x="106718" y="91478"/>
                </a:lnTo>
                <a:lnTo>
                  <a:pt x="95580" y="92214"/>
                </a:lnTo>
                <a:lnTo>
                  <a:pt x="57213" y="109562"/>
                </a:lnTo>
                <a:lnTo>
                  <a:pt x="40436" y="133896"/>
                </a:lnTo>
                <a:lnTo>
                  <a:pt x="37782" y="133896"/>
                </a:lnTo>
                <a:lnTo>
                  <a:pt x="37782" y="95453"/>
                </a:lnTo>
                <a:lnTo>
                  <a:pt x="0" y="95453"/>
                </a:lnTo>
                <a:lnTo>
                  <a:pt x="0" y="349986"/>
                </a:lnTo>
                <a:lnTo>
                  <a:pt x="39116" y="349986"/>
                </a:lnTo>
                <a:lnTo>
                  <a:pt x="39116" y="188912"/>
                </a:lnTo>
                <a:lnTo>
                  <a:pt x="39636" y="180530"/>
                </a:lnTo>
                <a:lnTo>
                  <a:pt x="57340" y="146164"/>
                </a:lnTo>
                <a:lnTo>
                  <a:pt x="94373" y="129743"/>
                </a:lnTo>
                <a:lnTo>
                  <a:pt x="103403" y="129260"/>
                </a:lnTo>
                <a:lnTo>
                  <a:pt x="108597" y="129260"/>
                </a:lnTo>
                <a:lnTo>
                  <a:pt x="113512" y="129641"/>
                </a:lnTo>
                <a:lnTo>
                  <a:pt x="122910" y="131076"/>
                </a:lnTo>
                <a:lnTo>
                  <a:pt x="127266" y="131902"/>
                </a:lnTo>
                <a:lnTo>
                  <a:pt x="127266" y="92138"/>
                </a:lnTo>
                <a:close/>
              </a:path>
              <a:path w="221615" h="350520">
                <a:moveTo>
                  <a:pt x="212737" y="95453"/>
                </a:moveTo>
                <a:lnTo>
                  <a:pt x="173634" y="95453"/>
                </a:lnTo>
                <a:lnTo>
                  <a:pt x="173634" y="349986"/>
                </a:lnTo>
                <a:lnTo>
                  <a:pt x="212737" y="349986"/>
                </a:lnTo>
                <a:lnTo>
                  <a:pt x="212737" y="95453"/>
                </a:lnTo>
                <a:close/>
              </a:path>
              <a:path w="221615" h="350520">
                <a:moveTo>
                  <a:pt x="221361" y="19227"/>
                </a:moveTo>
                <a:lnTo>
                  <a:pt x="218592" y="12979"/>
                </a:lnTo>
                <a:lnTo>
                  <a:pt x="213067" y="7785"/>
                </a:lnTo>
                <a:lnTo>
                  <a:pt x="207657" y="2603"/>
                </a:lnTo>
                <a:lnTo>
                  <a:pt x="201142" y="0"/>
                </a:lnTo>
                <a:lnTo>
                  <a:pt x="185889" y="0"/>
                </a:lnTo>
                <a:lnTo>
                  <a:pt x="179324" y="2603"/>
                </a:lnTo>
                <a:lnTo>
                  <a:pt x="173799" y="7785"/>
                </a:lnTo>
                <a:lnTo>
                  <a:pt x="168389" y="12979"/>
                </a:lnTo>
                <a:lnTo>
                  <a:pt x="165684" y="19227"/>
                </a:lnTo>
                <a:lnTo>
                  <a:pt x="165684" y="33807"/>
                </a:lnTo>
                <a:lnTo>
                  <a:pt x="168389" y="40055"/>
                </a:lnTo>
                <a:lnTo>
                  <a:pt x="173799" y="45237"/>
                </a:lnTo>
                <a:lnTo>
                  <a:pt x="179324" y="50431"/>
                </a:lnTo>
                <a:lnTo>
                  <a:pt x="185889" y="53035"/>
                </a:lnTo>
                <a:lnTo>
                  <a:pt x="201142" y="53035"/>
                </a:lnTo>
                <a:lnTo>
                  <a:pt x="207657" y="50431"/>
                </a:lnTo>
                <a:lnTo>
                  <a:pt x="213067" y="45237"/>
                </a:lnTo>
                <a:lnTo>
                  <a:pt x="218592" y="40055"/>
                </a:lnTo>
                <a:lnTo>
                  <a:pt x="221361" y="33807"/>
                </a:lnTo>
                <a:lnTo>
                  <a:pt x="221361" y="19227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8034765" y="10300930"/>
            <a:ext cx="203835" cy="264160"/>
          </a:xfrm>
          <a:custGeom>
            <a:avLst/>
            <a:gdLst/>
            <a:ahLst/>
            <a:cxnLst/>
            <a:rect l="l" t="t" r="r" b="b"/>
            <a:pathLst>
              <a:path w="203834" h="264159">
                <a:moveTo>
                  <a:pt x="188800" y="34467"/>
                </a:moveTo>
                <a:lnTo>
                  <a:pt x="110504" y="34467"/>
                </a:lnTo>
                <a:lnTo>
                  <a:pt x="123150" y="35317"/>
                </a:lnTo>
                <a:lnTo>
                  <a:pt x="134077" y="37864"/>
                </a:lnTo>
                <a:lnTo>
                  <a:pt x="163356" y="74590"/>
                </a:lnTo>
                <a:lnTo>
                  <a:pt x="164195" y="86169"/>
                </a:lnTo>
                <a:lnTo>
                  <a:pt x="164195" y="93792"/>
                </a:lnTo>
                <a:lnTo>
                  <a:pt x="161930" y="98211"/>
                </a:lnTo>
                <a:lnTo>
                  <a:pt x="157401" y="100752"/>
                </a:lnTo>
                <a:lnTo>
                  <a:pt x="152982" y="103293"/>
                </a:lnTo>
                <a:lnTo>
                  <a:pt x="145911" y="105116"/>
                </a:lnTo>
                <a:lnTo>
                  <a:pt x="128432" y="107059"/>
                </a:lnTo>
                <a:lnTo>
                  <a:pt x="98573" y="110694"/>
                </a:lnTo>
                <a:lnTo>
                  <a:pt x="54763" y="119146"/>
                </a:lnTo>
                <a:lnTo>
                  <a:pt x="18493" y="137871"/>
                </a:lnTo>
                <a:lnTo>
                  <a:pt x="348" y="175177"/>
                </a:lnTo>
                <a:lnTo>
                  <a:pt x="0" y="188734"/>
                </a:lnTo>
                <a:lnTo>
                  <a:pt x="442" y="196036"/>
                </a:lnTo>
                <a:lnTo>
                  <a:pt x="17717" y="236210"/>
                </a:lnTo>
                <a:lnTo>
                  <a:pt x="52868" y="258685"/>
                </a:lnTo>
                <a:lnTo>
                  <a:pt x="86642" y="263812"/>
                </a:lnTo>
                <a:lnTo>
                  <a:pt x="97320" y="263397"/>
                </a:lnTo>
                <a:lnTo>
                  <a:pt x="138137" y="249850"/>
                </a:lnTo>
                <a:lnTo>
                  <a:pt x="159661" y="228681"/>
                </a:lnTo>
                <a:lnTo>
                  <a:pt x="92608" y="228681"/>
                </a:lnTo>
                <a:lnTo>
                  <a:pt x="82694" y="228111"/>
                </a:lnTo>
                <a:lnTo>
                  <a:pt x="81815" y="228111"/>
                </a:lnTo>
                <a:lnTo>
                  <a:pt x="71272" y="226112"/>
                </a:lnTo>
                <a:lnTo>
                  <a:pt x="39860" y="197154"/>
                </a:lnTo>
                <a:lnTo>
                  <a:pt x="38917" y="177642"/>
                </a:lnTo>
                <a:lnTo>
                  <a:pt x="41569" y="169798"/>
                </a:lnTo>
                <a:lnTo>
                  <a:pt x="74835" y="148881"/>
                </a:lnTo>
                <a:lnTo>
                  <a:pt x="112990" y="142511"/>
                </a:lnTo>
                <a:lnTo>
                  <a:pt x="119839" y="141627"/>
                </a:lnTo>
                <a:lnTo>
                  <a:pt x="158892" y="133728"/>
                </a:lnTo>
                <a:lnTo>
                  <a:pt x="164195" y="129917"/>
                </a:lnTo>
                <a:lnTo>
                  <a:pt x="203303" y="129917"/>
                </a:lnTo>
                <a:lnTo>
                  <a:pt x="203303" y="90146"/>
                </a:lnTo>
                <a:lnTo>
                  <a:pt x="202681" y="75750"/>
                </a:lnTo>
                <a:lnTo>
                  <a:pt x="200817" y="62887"/>
                </a:lnTo>
                <a:lnTo>
                  <a:pt x="197710" y="51556"/>
                </a:lnTo>
                <a:lnTo>
                  <a:pt x="193360" y="41759"/>
                </a:lnTo>
                <a:lnTo>
                  <a:pt x="188800" y="34467"/>
                </a:lnTo>
                <a:close/>
              </a:path>
              <a:path w="203834" h="264159">
                <a:moveTo>
                  <a:pt x="203303" y="223378"/>
                </a:moveTo>
                <a:lnTo>
                  <a:pt x="164195" y="223378"/>
                </a:lnTo>
                <a:lnTo>
                  <a:pt x="164195" y="257846"/>
                </a:lnTo>
                <a:lnTo>
                  <a:pt x="203303" y="257846"/>
                </a:lnTo>
                <a:lnTo>
                  <a:pt x="203303" y="223378"/>
                </a:lnTo>
                <a:close/>
              </a:path>
              <a:path w="203834" h="264159">
                <a:moveTo>
                  <a:pt x="203303" y="129917"/>
                </a:moveTo>
                <a:lnTo>
                  <a:pt x="164195" y="129917"/>
                </a:lnTo>
                <a:lnTo>
                  <a:pt x="164189" y="165793"/>
                </a:lnTo>
                <a:lnTo>
                  <a:pt x="163677" y="173571"/>
                </a:lnTo>
                <a:lnTo>
                  <a:pt x="145801" y="209127"/>
                </a:lnTo>
                <a:lnTo>
                  <a:pt x="103752" y="228111"/>
                </a:lnTo>
                <a:lnTo>
                  <a:pt x="92608" y="228681"/>
                </a:lnTo>
                <a:lnTo>
                  <a:pt x="159661" y="228681"/>
                </a:lnTo>
                <a:lnTo>
                  <a:pt x="162122" y="223554"/>
                </a:lnTo>
                <a:lnTo>
                  <a:pt x="162206" y="223378"/>
                </a:lnTo>
                <a:lnTo>
                  <a:pt x="203303" y="223378"/>
                </a:lnTo>
                <a:lnTo>
                  <a:pt x="203303" y="129917"/>
                </a:lnTo>
                <a:close/>
              </a:path>
              <a:path w="203834" h="264159">
                <a:moveTo>
                  <a:pt x="109179" y="0"/>
                </a:moveTo>
                <a:lnTo>
                  <a:pt x="70071" y="5302"/>
                </a:lnTo>
                <a:lnTo>
                  <a:pt x="33614" y="23530"/>
                </a:lnTo>
                <a:lnTo>
                  <a:pt x="7223" y="59407"/>
                </a:lnTo>
                <a:lnTo>
                  <a:pt x="7101" y="59655"/>
                </a:lnTo>
                <a:lnTo>
                  <a:pt x="44220" y="72912"/>
                </a:lnTo>
                <a:lnTo>
                  <a:pt x="48042" y="66056"/>
                </a:lnTo>
                <a:lnTo>
                  <a:pt x="53044" y="59407"/>
                </a:lnTo>
                <a:lnTo>
                  <a:pt x="85523" y="37533"/>
                </a:lnTo>
                <a:lnTo>
                  <a:pt x="96835" y="35317"/>
                </a:lnTo>
                <a:lnTo>
                  <a:pt x="95826" y="35317"/>
                </a:lnTo>
                <a:lnTo>
                  <a:pt x="110504" y="34467"/>
                </a:lnTo>
                <a:lnTo>
                  <a:pt x="188800" y="34467"/>
                </a:lnTo>
                <a:lnTo>
                  <a:pt x="188068" y="33297"/>
                </a:lnTo>
                <a:lnTo>
                  <a:pt x="153134" y="7332"/>
                </a:lnTo>
                <a:lnTo>
                  <a:pt x="115538" y="186"/>
                </a:lnTo>
                <a:lnTo>
                  <a:pt x="109179" y="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7629074" y="10300277"/>
            <a:ext cx="358775" cy="264160"/>
          </a:xfrm>
          <a:custGeom>
            <a:avLst/>
            <a:gdLst/>
            <a:ahLst/>
            <a:cxnLst/>
            <a:rect l="l" t="t" r="r" b="b"/>
            <a:pathLst>
              <a:path w="358775" h="264159">
                <a:moveTo>
                  <a:pt x="127266" y="660"/>
                </a:moveTo>
                <a:lnTo>
                  <a:pt x="125056" y="444"/>
                </a:lnTo>
                <a:lnTo>
                  <a:pt x="106718" y="0"/>
                </a:lnTo>
                <a:lnTo>
                  <a:pt x="95567" y="736"/>
                </a:lnTo>
                <a:lnTo>
                  <a:pt x="57213" y="18084"/>
                </a:lnTo>
                <a:lnTo>
                  <a:pt x="40424" y="42418"/>
                </a:lnTo>
                <a:lnTo>
                  <a:pt x="37782" y="42418"/>
                </a:lnTo>
                <a:lnTo>
                  <a:pt x="37782" y="3975"/>
                </a:lnTo>
                <a:lnTo>
                  <a:pt x="0" y="3975"/>
                </a:lnTo>
                <a:lnTo>
                  <a:pt x="0" y="258508"/>
                </a:lnTo>
                <a:lnTo>
                  <a:pt x="39103" y="258508"/>
                </a:lnTo>
                <a:lnTo>
                  <a:pt x="39103" y="97434"/>
                </a:lnTo>
                <a:lnTo>
                  <a:pt x="39624" y="89052"/>
                </a:lnTo>
                <a:lnTo>
                  <a:pt x="57327" y="54686"/>
                </a:lnTo>
                <a:lnTo>
                  <a:pt x="94373" y="38265"/>
                </a:lnTo>
                <a:lnTo>
                  <a:pt x="103403" y="37782"/>
                </a:lnTo>
                <a:lnTo>
                  <a:pt x="108597" y="37782"/>
                </a:lnTo>
                <a:lnTo>
                  <a:pt x="113512" y="38163"/>
                </a:lnTo>
                <a:lnTo>
                  <a:pt x="122897" y="39598"/>
                </a:lnTo>
                <a:lnTo>
                  <a:pt x="127266" y="40424"/>
                </a:lnTo>
                <a:lnTo>
                  <a:pt x="127266" y="660"/>
                </a:lnTo>
                <a:close/>
              </a:path>
              <a:path w="358775" h="264159">
                <a:moveTo>
                  <a:pt x="358546" y="187579"/>
                </a:moveTo>
                <a:lnTo>
                  <a:pt x="341807" y="143992"/>
                </a:lnTo>
                <a:lnTo>
                  <a:pt x="306920" y="123342"/>
                </a:lnTo>
                <a:lnTo>
                  <a:pt x="253149" y="109359"/>
                </a:lnTo>
                <a:lnTo>
                  <a:pt x="242633" y="106375"/>
                </a:lnTo>
                <a:lnTo>
                  <a:pt x="209410" y="81965"/>
                </a:lnTo>
                <a:lnTo>
                  <a:pt x="209410" y="72250"/>
                </a:lnTo>
                <a:lnTo>
                  <a:pt x="233095" y="40525"/>
                </a:lnTo>
                <a:lnTo>
                  <a:pt x="263766" y="34467"/>
                </a:lnTo>
                <a:lnTo>
                  <a:pt x="271907" y="34810"/>
                </a:lnTo>
                <a:lnTo>
                  <a:pt x="313309" y="59372"/>
                </a:lnTo>
                <a:lnTo>
                  <a:pt x="318782" y="70916"/>
                </a:lnTo>
                <a:lnTo>
                  <a:pt x="353910" y="60972"/>
                </a:lnTo>
                <a:lnTo>
                  <a:pt x="333146" y="26174"/>
                </a:lnTo>
                <a:lnTo>
                  <a:pt x="297484" y="4800"/>
                </a:lnTo>
                <a:lnTo>
                  <a:pt x="263766" y="660"/>
                </a:lnTo>
                <a:lnTo>
                  <a:pt x="250685" y="1244"/>
                </a:lnTo>
                <a:lnTo>
                  <a:pt x="205727" y="15278"/>
                </a:lnTo>
                <a:lnTo>
                  <a:pt x="177101" y="44716"/>
                </a:lnTo>
                <a:lnTo>
                  <a:pt x="170294" y="74231"/>
                </a:lnTo>
                <a:lnTo>
                  <a:pt x="171310" y="86855"/>
                </a:lnTo>
                <a:lnTo>
                  <a:pt x="195897" y="126276"/>
                </a:lnTo>
                <a:lnTo>
                  <a:pt x="237909" y="143827"/>
                </a:lnTo>
                <a:lnTo>
                  <a:pt x="280327" y="153771"/>
                </a:lnTo>
                <a:lnTo>
                  <a:pt x="289318" y="156298"/>
                </a:lnTo>
                <a:lnTo>
                  <a:pt x="318109" y="180733"/>
                </a:lnTo>
                <a:lnTo>
                  <a:pt x="318109" y="189572"/>
                </a:lnTo>
                <a:lnTo>
                  <a:pt x="293128" y="222821"/>
                </a:lnTo>
                <a:lnTo>
                  <a:pt x="258457" y="229336"/>
                </a:lnTo>
                <a:lnTo>
                  <a:pt x="247015" y="228701"/>
                </a:lnTo>
                <a:lnTo>
                  <a:pt x="207124" y="206222"/>
                </a:lnTo>
                <a:lnTo>
                  <a:pt x="199466" y="188239"/>
                </a:lnTo>
                <a:lnTo>
                  <a:pt x="162344" y="197523"/>
                </a:lnTo>
                <a:lnTo>
                  <a:pt x="183070" y="237477"/>
                </a:lnTo>
                <a:lnTo>
                  <a:pt x="223532" y="259588"/>
                </a:lnTo>
                <a:lnTo>
                  <a:pt x="259118" y="263804"/>
                </a:lnTo>
                <a:lnTo>
                  <a:pt x="273494" y="263182"/>
                </a:lnTo>
                <a:lnTo>
                  <a:pt x="311150" y="253860"/>
                </a:lnTo>
                <a:lnTo>
                  <a:pt x="345948" y="226695"/>
                </a:lnTo>
                <a:lnTo>
                  <a:pt x="357759" y="198221"/>
                </a:lnTo>
                <a:lnTo>
                  <a:pt x="358546" y="187579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6988142" y="10208799"/>
            <a:ext cx="581660" cy="355600"/>
          </a:xfrm>
          <a:custGeom>
            <a:avLst/>
            <a:gdLst/>
            <a:ahLst/>
            <a:cxnLst/>
            <a:rect l="l" t="t" r="r" b="b"/>
            <a:pathLst>
              <a:path w="581659" h="355600">
                <a:moveTo>
                  <a:pt x="47053" y="95453"/>
                </a:moveTo>
                <a:lnTo>
                  <a:pt x="7950" y="95453"/>
                </a:lnTo>
                <a:lnTo>
                  <a:pt x="7950" y="349986"/>
                </a:lnTo>
                <a:lnTo>
                  <a:pt x="47053" y="349986"/>
                </a:lnTo>
                <a:lnTo>
                  <a:pt x="47053" y="95453"/>
                </a:lnTo>
                <a:close/>
              </a:path>
              <a:path w="581659" h="355600">
                <a:moveTo>
                  <a:pt x="55676" y="19227"/>
                </a:moveTo>
                <a:lnTo>
                  <a:pt x="52908" y="12979"/>
                </a:lnTo>
                <a:lnTo>
                  <a:pt x="47383" y="7785"/>
                </a:lnTo>
                <a:lnTo>
                  <a:pt x="41973" y="2603"/>
                </a:lnTo>
                <a:lnTo>
                  <a:pt x="35458" y="0"/>
                </a:lnTo>
                <a:lnTo>
                  <a:pt x="20205" y="0"/>
                </a:lnTo>
                <a:lnTo>
                  <a:pt x="13639" y="2603"/>
                </a:lnTo>
                <a:lnTo>
                  <a:pt x="8115" y="7785"/>
                </a:lnTo>
                <a:lnTo>
                  <a:pt x="2705" y="12979"/>
                </a:lnTo>
                <a:lnTo>
                  <a:pt x="0" y="19227"/>
                </a:lnTo>
                <a:lnTo>
                  <a:pt x="0" y="33807"/>
                </a:lnTo>
                <a:lnTo>
                  <a:pt x="2705" y="40055"/>
                </a:lnTo>
                <a:lnTo>
                  <a:pt x="8115" y="45237"/>
                </a:lnTo>
                <a:lnTo>
                  <a:pt x="13639" y="50431"/>
                </a:lnTo>
                <a:lnTo>
                  <a:pt x="20205" y="53035"/>
                </a:lnTo>
                <a:lnTo>
                  <a:pt x="35458" y="53035"/>
                </a:lnTo>
                <a:lnTo>
                  <a:pt x="41973" y="50431"/>
                </a:lnTo>
                <a:lnTo>
                  <a:pt x="47383" y="45237"/>
                </a:lnTo>
                <a:lnTo>
                  <a:pt x="52908" y="40055"/>
                </a:lnTo>
                <a:lnTo>
                  <a:pt x="55676" y="33807"/>
                </a:lnTo>
                <a:lnTo>
                  <a:pt x="55676" y="19227"/>
                </a:lnTo>
                <a:close/>
              </a:path>
              <a:path w="581659" h="355600">
                <a:moveTo>
                  <a:pt x="326821" y="95453"/>
                </a:moveTo>
                <a:lnTo>
                  <a:pt x="284403" y="95453"/>
                </a:lnTo>
                <a:lnTo>
                  <a:pt x="214134" y="298284"/>
                </a:lnTo>
                <a:lnTo>
                  <a:pt x="211480" y="298284"/>
                </a:lnTo>
                <a:lnTo>
                  <a:pt x="141224" y="95453"/>
                </a:lnTo>
                <a:lnTo>
                  <a:pt x="98806" y="95453"/>
                </a:lnTo>
                <a:lnTo>
                  <a:pt x="192925" y="349986"/>
                </a:lnTo>
                <a:lnTo>
                  <a:pt x="232702" y="349986"/>
                </a:lnTo>
                <a:lnTo>
                  <a:pt x="326821" y="95453"/>
                </a:lnTo>
                <a:close/>
              </a:path>
              <a:path w="581659" h="355600">
                <a:moveTo>
                  <a:pt x="581431" y="219405"/>
                </a:moveTo>
                <a:lnTo>
                  <a:pt x="581050" y="208140"/>
                </a:lnTo>
                <a:lnTo>
                  <a:pt x="580961" y="205727"/>
                </a:lnTo>
                <a:lnTo>
                  <a:pt x="580847" y="202298"/>
                </a:lnTo>
                <a:lnTo>
                  <a:pt x="571995" y="159410"/>
                </a:lnTo>
                <a:lnTo>
                  <a:pt x="553224" y="127266"/>
                </a:lnTo>
                <a:lnTo>
                  <a:pt x="546633" y="120307"/>
                </a:lnTo>
                <a:lnTo>
                  <a:pt x="541667" y="116090"/>
                </a:lnTo>
                <a:lnTo>
                  <a:pt x="541667" y="202298"/>
                </a:lnTo>
                <a:lnTo>
                  <a:pt x="396824" y="202298"/>
                </a:lnTo>
                <a:lnTo>
                  <a:pt x="397078" y="197777"/>
                </a:lnTo>
                <a:lnTo>
                  <a:pt x="398754" y="187921"/>
                </a:lnTo>
                <a:lnTo>
                  <a:pt x="398780" y="187756"/>
                </a:lnTo>
                <a:lnTo>
                  <a:pt x="416674" y="152044"/>
                </a:lnTo>
                <a:lnTo>
                  <a:pt x="450278" y="130162"/>
                </a:lnTo>
                <a:lnTo>
                  <a:pt x="472071" y="127266"/>
                </a:lnTo>
                <a:lnTo>
                  <a:pt x="484225" y="127990"/>
                </a:lnTo>
                <a:lnTo>
                  <a:pt x="482917" y="127990"/>
                </a:lnTo>
                <a:lnTo>
                  <a:pt x="491871" y="129717"/>
                </a:lnTo>
                <a:lnTo>
                  <a:pt x="528396" y="155765"/>
                </a:lnTo>
                <a:lnTo>
                  <a:pt x="541121" y="191693"/>
                </a:lnTo>
                <a:lnTo>
                  <a:pt x="541667" y="202298"/>
                </a:lnTo>
                <a:lnTo>
                  <a:pt x="541667" y="116090"/>
                </a:lnTo>
                <a:lnTo>
                  <a:pt x="501611" y="95859"/>
                </a:lnTo>
                <a:lnTo>
                  <a:pt x="472071" y="92138"/>
                </a:lnTo>
                <a:lnTo>
                  <a:pt x="455371" y="93192"/>
                </a:lnTo>
                <a:lnTo>
                  <a:pt x="411746" y="109042"/>
                </a:lnTo>
                <a:lnTo>
                  <a:pt x="379552" y="141605"/>
                </a:lnTo>
                <a:lnTo>
                  <a:pt x="360997" y="187756"/>
                </a:lnTo>
                <a:lnTo>
                  <a:pt x="357390" y="224701"/>
                </a:lnTo>
                <a:lnTo>
                  <a:pt x="358279" y="243662"/>
                </a:lnTo>
                <a:lnTo>
                  <a:pt x="371640" y="293306"/>
                </a:lnTo>
                <a:lnTo>
                  <a:pt x="400075" y="330034"/>
                </a:lnTo>
                <a:lnTo>
                  <a:pt x="441782" y="351231"/>
                </a:lnTo>
                <a:lnTo>
                  <a:pt x="476046" y="355282"/>
                </a:lnTo>
                <a:lnTo>
                  <a:pt x="488645" y="354787"/>
                </a:lnTo>
                <a:lnTo>
                  <a:pt x="532549" y="342874"/>
                </a:lnTo>
                <a:lnTo>
                  <a:pt x="563943" y="317207"/>
                </a:lnTo>
                <a:lnTo>
                  <a:pt x="577456" y="290995"/>
                </a:lnTo>
                <a:lnTo>
                  <a:pt x="539673" y="280390"/>
                </a:lnTo>
                <a:lnTo>
                  <a:pt x="536930" y="286740"/>
                </a:lnTo>
                <a:lnTo>
                  <a:pt x="533666" y="292569"/>
                </a:lnTo>
                <a:lnTo>
                  <a:pt x="497484" y="317728"/>
                </a:lnTo>
                <a:lnTo>
                  <a:pt x="476046" y="320154"/>
                </a:lnTo>
                <a:lnTo>
                  <a:pt x="464553" y="319519"/>
                </a:lnTo>
                <a:lnTo>
                  <a:pt x="425983" y="304076"/>
                </a:lnTo>
                <a:lnTo>
                  <a:pt x="402094" y="268986"/>
                </a:lnTo>
                <a:lnTo>
                  <a:pt x="396735" y="235978"/>
                </a:lnTo>
                <a:lnTo>
                  <a:pt x="581431" y="235978"/>
                </a:lnTo>
                <a:lnTo>
                  <a:pt x="581431" y="219405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6723128" y="10300930"/>
            <a:ext cx="201930" cy="258445"/>
          </a:xfrm>
          <a:custGeom>
            <a:avLst/>
            <a:gdLst/>
            <a:ahLst/>
            <a:cxnLst/>
            <a:rect l="l" t="t" r="r" b="b"/>
            <a:pathLst>
              <a:path w="201930" h="258445">
                <a:moveTo>
                  <a:pt x="115334" y="0"/>
                </a:moveTo>
                <a:lnTo>
                  <a:pt x="68272" y="11931"/>
                </a:lnTo>
                <a:lnTo>
                  <a:pt x="41096" y="43084"/>
                </a:lnTo>
                <a:lnTo>
                  <a:pt x="37782" y="43084"/>
                </a:lnTo>
                <a:lnTo>
                  <a:pt x="37782" y="3314"/>
                </a:lnTo>
                <a:lnTo>
                  <a:pt x="0" y="3314"/>
                </a:lnTo>
                <a:lnTo>
                  <a:pt x="0" y="257846"/>
                </a:lnTo>
                <a:lnTo>
                  <a:pt x="39107" y="257846"/>
                </a:lnTo>
                <a:lnTo>
                  <a:pt x="39107" y="104729"/>
                </a:lnTo>
                <a:lnTo>
                  <a:pt x="39636" y="94041"/>
                </a:lnTo>
                <a:lnTo>
                  <a:pt x="57543" y="53234"/>
                </a:lnTo>
                <a:lnTo>
                  <a:pt x="94952" y="35638"/>
                </a:lnTo>
                <a:lnTo>
                  <a:pt x="104066" y="35130"/>
                </a:lnTo>
                <a:lnTo>
                  <a:pt x="116929" y="36187"/>
                </a:lnTo>
                <a:lnTo>
                  <a:pt x="153634" y="61230"/>
                </a:lnTo>
                <a:lnTo>
                  <a:pt x="162396" y="98763"/>
                </a:lnTo>
                <a:lnTo>
                  <a:pt x="162396" y="257846"/>
                </a:lnTo>
                <a:lnTo>
                  <a:pt x="201504" y="257846"/>
                </a:lnTo>
                <a:lnTo>
                  <a:pt x="201504" y="96112"/>
                </a:lnTo>
                <a:lnTo>
                  <a:pt x="200831" y="80577"/>
                </a:lnTo>
                <a:lnTo>
                  <a:pt x="190733" y="42422"/>
                </a:lnTo>
                <a:lnTo>
                  <a:pt x="160574" y="10605"/>
                </a:lnTo>
                <a:lnTo>
                  <a:pt x="127856" y="662"/>
                </a:lnTo>
                <a:lnTo>
                  <a:pt x="115334" y="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6448447" y="10300930"/>
            <a:ext cx="203835" cy="264160"/>
          </a:xfrm>
          <a:custGeom>
            <a:avLst/>
            <a:gdLst/>
            <a:ahLst/>
            <a:cxnLst/>
            <a:rect l="l" t="t" r="r" b="b"/>
            <a:pathLst>
              <a:path w="203834" h="264159">
                <a:moveTo>
                  <a:pt x="188800" y="34467"/>
                </a:moveTo>
                <a:lnTo>
                  <a:pt x="110504" y="34467"/>
                </a:lnTo>
                <a:lnTo>
                  <a:pt x="123150" y="35317"/>
                </a:lnTo>
                <a:lnTo>
                  <a:pt x="134077" y="37864"/>
                </a:lnTo>
                <a:lnTo>
                  <a:pt x="163356" y="74590"/>
                </a:lnTo>
                <a:lnTo>
                  <a:pt x="164195" y="86169"/>
                </a:lnTo>
                <a:lnTo>
                  <a:pt x="164195" y="93792"/>
                </a:lnTo>
                <a:lnTo>
                  <a:pt x="161930" y="98211"/>
                </a:lnTo>
                <a:lnTo>
                  <a:pt x="157401" y="100752"/>
                </a:lnTo>
                <a:lnTo>
                  <a:pt x="152982" y="103293"/>
                </a:lnTo>
                <a:lnTo>
                  <a:pt x="145911" y="105116"/>
                </a:lnTo>
                <a:lnTo>
                  <a:pt x="128432" y="107059"/>
                </a:lnTo>
                <a:lnTo>
                  <a:pt x="98573" y="110694"/>
                </a:lnTo>
                <a:lnTo>
                  <a:pt x="54763" y="119146"/>
                </a:lnTo>
                <a:lnTo>
                  <a:pt x="18493" y="137871"/>
                </a:lnTo>
                <a:lnTo>
                  <a:pt x="348" y="175177"/>
                </a:lnTo>
                <a:lnTo>
                  <a:pt x="0" y="188734"/>
                </a:lnTo>
                <a:lnTo>
                  <a:pt x="442" y="196036"/>
                </a:lnTo>
                <a:lnTo>
                  <a:pt x="17717" y="236210"/>
                </a:lnTo>
                <a:lnTo>
                  <a:pt x="52868" y="258685"/>
                </a:lnTo>
                <a:lnTo>
                  <a:pt x="86642" y="263812"/>
                </a:lnTo>
                <a:lnTo>
                  <a:pt x="97320" y="263397"/>
                </a:lnTo>
                <a:lnTo>
                  <a:pt x="138137" y="249850"/>
                </a:lnTo>
                <a:lnTo>
                  <a:pt x="159661" y="228681"/>
                </a:lnTo>
                <a:lnTo>
                  <a:pt x="92608" y="228681"/>
                </a:lnTo>
                <a:lnTo>
                  <a:pt x="82694" y="228111"/>
                </a:lnTo>
                <a:lnTo>
                  <a:pt x="81815" y="228111"/>
                </a:lnTo>
                <a:lnTo>
                  <a:pt x="71272" y="226112"/>
                </a:lnTo>
                <a:lnTo>
                  <a:pt x="39860" y="197154"/>
                </a:lnTo>
                <a:lnTo>
                  <a:pt x="38917" y="177642"/>
                </a:lnTo>
                <a:lnTo>
                  <a:pt x="41569" y="169798"/>
                </a:lnTo>
                <a:lnTo>
                  <a:pt x="74835" y="148881"/>
                </a:lnTo>
                <a:lnTo>
                  <a:pt x="112990" y="142511"/>
                </a:lnTo>
                <a:lnTo>
                  <a:pt x="119840" y="141627"/>
                </a:lnTo>
                <a:lnTo>
                  <a:pt x="158892" y="133728"/>
                </a:lnTo>
                <a:lnTo>
                  <a:pt x="164195" y="129917"/>
                </a:lnTo>
                <a:lnTo>
                  <a:pt x="203303" y="129917"/>
                </a:lnTo>
                <a:lnTo>
                  <a:pt x="203303" y="90146"/>
                </a:lnTo>
                <a:lnTo>
                  <a:pt x="202681" y="75750"/>
                </a:lnTo>
                <a:lnTo>
                  <a:pt x="200817" y="62887"/>
                </a:lnTo>
                <a:lnTo>
                  <a:pt x="197710" y="51556"/>
                </a:lnTo>
                <a:lnTo>
                  <a:pt x="193360" y="41759"/>
                </a:lnTo>
                <a:lnTo>
                  <a:pt x="188800" y="34467"/>
                </a:lnTo>
                <a:close/>
              </a:path>
              <a:path w="203834" h="264159">
                <a:moveTo>
                  <a:pt x="203303" y="223378"/>
                </a:moveTo>
                <a:lnTo>
                  <a:pt x="164195" y="223378"/>
                </a:lnTo>
                <a:lnTo>
                  <a:pt x="164195" y="257846"/>
                </a:lnTo>
                <a:lnTo>
                  <a:pt x="203303" y="257846"/>
                </a:lnTo>
                <a:lnTo>
                  <a:pt x="203303" y="223378"/>
                </a:lnTo>
                <a:close/>
              </a:path>
              <a:path w="203834" h="264159">
                <a:moveTo>
                  <a:pt x="203303" y="129917"/>
                </a:moveTo>
                <a:lnTo>
                  <a:pt x="164195" y="129917"/>
                </a:lnTo>
                <a:lnTo>
                  <a:pt x="164189" y="165793"/>
                </a:lnTo>
                <a:lnTo>
                  <a:pt x="163677" y="173571"/>
                </a:lnTo>
                <a:lnTo>
                  <a:pt x="145801" y="209127"/>
                </a:lnTo>
                <a:lnTo>
                  <a:pt x="103752" y="228111"/>
                </a:lnTo>
                <a:lnTo>
                  <a:pt x="92608" y="228681"/>
                </a:lnTo>
                <a:lnTo>
                  <a:pt x="159661" y="228681"/>
                </a:lnTo>
                <a:lnTo>
                  <a:pt x="162122" y="223554"/>
                </a:lnTo>
                <a:lnTo>
                  <a:pt x="162206" y="223378"/>
                </a:lnTo>
                <a:lnTo>
                  <a:pt x="203303" y="223378"/>
                </a:lnTo>
                <a:lnTo>
                  <a:pt x="203303" y="129917"/>
                </a:lnTo>
                <a:close/>
              </a:path>
              <a:path w="203834" h="264159">
                <a:moveTo>
                  <a:pt x="109179" y="0"/>
                </a:moveTo>
                <a:lnTo>
                  <a:pt x="70071" y="5302"/>
                </a:lnTo>
                <a:lnTo>
                  <a:pt x="33615" y="23530"/>
                </a:lnTo>
                <a:lnTo>
                  <a:pt x="7223" y="59407"/>
                </a:lnTo>
                <a:lnTo>
                  <a:pt x="7101" y="59655"/>
                </a:lnTo>
                <a:lnTo>
                  <a:pt x="44220" y="72912"/>
                </a:lnTo>
                <a:lnTo>
                  <a:pt x="48042" y="66056"/>
                </a:lnTo>
                <a:lnTo>
                  <a:pt x="53044" y="59407"/>
                </a:lnTo>
                <a:lnTo>
                  <a:pt x="85524" y="37533"/>
                </a:lnTo>
                <a:lnTo>
                  <a:pt x="96835" y="35317"/>
                </a:lnTo>
                <a:lnTo>
                  <a:pt x="95826" y="35317"/>
                </a:lnTo>
                <a:lnTo>
                  <a:pt x="110504" y="34467"/>
                </a:lnTo>
                <a:lnTo>
                  <a:pt x="188800" y="34467"/>
                </a:lnTo>
                <a:lnTo>
                  <a:pt x="188068" y="33297"/>
                </a:lnTo>
                <a:lnTo>
                  <a:pt x="153134" y="7332"/>
                </a:lnTo>
                <a:lnTo>
                  <a:pt x="115538" y="186"/>
                </a:lnTo>
                <a:lnTo>
                  <a:pt x="109179" y="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2320" y="1312337"/>
            <a:ext cx="7861672" cy="463943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7032" y="1943691"/>
            <a:ext cx="5762549" cy="492550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7025" y="9995448"/>
            <a:ext cx="129979" cy="129979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351950" y="9150050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0" y="130067"/>
                </a:moveTo>
                <a:lnTo>
                  <a:pt x="10229" y="180670"/>
                </a:lnTo>
                <a:lnTo>
                  <a:pt x="38118" y="222017"/>
                </a:lnTo>
                <a:lnTo>
                  <a:pt x="79464" y="249906"/>
                </a:lnTo>
                <a:lnTo>
                  <a:pt x="130067" y="260136"/>
                </a:lnTo>
                <a:lnTo>
                  <a:pt x="180670" y="249906"/>
                </a:lnTo>
                <a:lnTo>
                  <a:pt x="222017" y="222017"/>
                </a:lnTo>
                <a:lnTo>
                  <a:pt x="249906" y="180670"/>
                </a:lnTo>
                <a:lnTo>
                  <a:pt x="260136" y="130067"/>
                </a:lnTo>
                <a:lnTo>
                  <a:pt x="249906" y="79464"/>
                </a:lnTo>
                <a:lnTo>
                  <a:pt x="222017" y="38118"/>
                </a:lnTo>
                <a:lnTo>
                  <a:pt x="180670" y="10229"/>
                </a:lnTo>
                <a:lnTo>
                  <a:pt x="130067" y="0"/>
                </a:lnTo>
                <a:lnTo>
                  <a:pt x="79464" y="10229"/>
                </a:lnTo>
                <a:lnTo>
                  <a:pt x="38118" y="38118"/>
                </a:lnTo>
                <a:lnTo>
                  <a:pt x="10229" y="79464"/>
                </a:lnTo>
                <a:lnTo>
                  <a:pt x="0" y="130067"/>
                </a:lnTo>
                <a:close/>
              </a:path>
            </a:pathLst>
          </a:custGeom>
          <a:solidFill>
            <a:srgbClr val="BE1522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97341" y="9215131"/>
            <a:ext cx="129979" cy="129978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7025" y="8434723"/>
            <a:ext cx="129979" cy="129978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58072" y="10783334"/>
            <a:ext cx="129979" cy="129979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1912675" y="10718255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68" y="260136"/>
                </a:moveTo>
                <a:lnTo>
                  <a:pt x="180671" y="249906"/>
                </a:lnTo>
                <a:lnTo>
                  <a:pt x="222017" y="222017"/>
                </a:lnTo>
                <a:lnTo>
                  <a:pt x="249905" y="180671"/>
                </a:lnTo>
                <a:lnTo>
                  <a:pt x="260135" y="130068"/>
                </a:lnTo>
                <a:lnTo>
                  <a:pt x="249905" y="79465"/>
                </a:lnTo>
                <a:lnTo>
                  <a:pt x="222017" y="38119"/>
                </a:lnTo>
                <a:lnTo>
                  <a:pt x="180671" y="10230"/>
                </a:lnTo>
                <a:lnTo>
                  <a:pt x="130068" y="0"/>
                </a:lnTo>
                <a:lnTo>
                  <a:pt x="79465" y="10230"/>
                </a:lnTo>
                <a:lnTo>
                  <a:pt x="38119" y="38119"/>
                </a:lnTo>
                <a:lnTo>
                  <a:pt x="10230" y="79465"/>
                </a:lnTo>
                <a:lnTo>
                  <a:pt x="0" y="130068"/>
                </a:lnTo>
                <a:lnTo>
                  <a:pt x="10230" y="180671"/>
                </a:lnTo>
                <a:lnTo>
                  <a:pt x="38119" y="222017"/>
                </a:lnTo>
                <a:lnTo>
                  <a:pt x="79465" y="249906"/>
                </a:lnTo>
                <a:lnTo>
                  <a:pt x="130068" y="260136"/>
                </a:lnTo>
                <a:close/>
              </a:path>
            </a:pathLst>
          </a:custGeom>
          <a:solidFill>
            <a:srgbClr val="BE1522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77666" y="10003015"/>
            <a:ext cx="129977" cy="129979"/>
          </a:xfrm>
          <a:prstGeom prst="rect">
            <a:avLst/>
          </a:prstGeom>
        </p:spPr>
      </p:pic>
      <p:sp>
        <p:nvSpPr>
          <p:cNvPr id="26" name="object 26" descr=""/>
          <p:cNvSpPr/>
          <p:nvPr/>
        </p:nvSpPr>
        <p:spPr>
          <a:xfrm>
            <a:off x="1132267" y="10718255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130066" y="260136"/>
                </a:moveTo>
                <a:lnTo>
                  <a:pt x="180669" y="249906"/>
                </a:lnTo>
                <a:lnTo>
                  <a:pt x="222016" y="222017"/>
                </a:lnTo>
                <a:lnTo>
                  <a:pt x="249905" y="180671"/>
                </a:lnTo>
                <a:lnTo>
                  <a:pt x="260135" y="130068"/>
                </a:lnTo>
                <a:lnTo>
                  <a:pt x="249905" y="79465"/>
                </a:lnTo>
                <a:lnTo>
                  <a:pt x="222016" y="38119"/>
                </a:lnTo>
                <a:lnTo>
                  <a:pt x="180669" y="10230"/>
                </a:lnTo>
                <a:lnTo>
                  <a:pt x="130066" y="0"/>
                </a:lnTo>
                <a:lnTo>
                  <a:pt x="79463" y="10230"/>
                </a:lnTo>
                <a:lnTo>
                  <a:pt x="38118" y="38119"/>
                </a:lnTo>
                <a:lnTo>
                  <a:pt x="10229" y="79465"/>
                </a:lnTo>
                <a:lnTo>
                  <a:pt x="0" y="130068"/>
                </a:lnTo>
                <a:lnTo>
                  <a:pt x="10229" y="180671"/>
                </a:lnTo>
                <a:lnTo>
                  <a:pt x="38118" y="222017"/>
                </a:lnTo>
                <a:lnTo>
                  <a:pt x="79463" y="249906"/>
                </a:lnTo>
                <a:lnTo>
                  <a:pt x="130066" y="260136"/>
                </a:lnTo>
                <a:close/>
              </a:path>
            </a:pathLst>
          </a:custGeom>
          <a:solidFill>
            <a:srgbClr val="BE1522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object 2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97348" y="10003015"/>
            <a:ext cx="129979" cy="129979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6940" y="10783334"/>
            <a:ext cx="129979" cy="129979"/>
          </a:xfrm>
          <a:prstGeom prst="rect">
            <a:avLst/>
          </a:prstGeom>
        </p:spPr>
      </p:pic>
      <p:sp>
        <p:nvSpPr>
          <p:cNvPr id="29" name="object 29" descr=""/>
          <p:cNvSpPr/>
          <p:nvPr/>
        </p:nvSpPr>
        <p:spPr>
          <a:xfrm>
            <a:off x="711181" y="1011601"/>
            <a:ext cx="31750" cy="1804670"/>
          </a:xfrm>
          <a:custGeom>
            <a:avLst/>
            <a:gdLst/>
            <a:ahLst/>
            <a:cxnLst/>
            <a:rect l="l" t="t" r="r" b="b"/>
            <a:pathLst>
              <a:path w="31750" h="1804670">
                <a:moveTo>
                  <a:pt x="31412" y="0"/>
                </a:moveTo>
                <a:lnTo>
                  <a:pt x="0" y="0"/>
                </a:lnTo>
                <a:lnTo>
                  <a:pt x="0" y="1804590"/>
                </a:lnTo>
                <a:lnTo>
                  <a:pt x="31412" y="1804590"/>
                </a:lnTo>
                <a:lnTo>
                  <a:pt x="31412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1196" y="10588128"/>
            <a:ext cx="225686" cy="225686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8624888" y="10559801"/>
            <a:ext cx="648970" cy="648970"/>
          </a:xfrm>
          <a:custGeom>
            <a:avLst/>
            <a:gdLst/>
            <a:ahLst/>
            <a:cxnLst/>
            <a:rect l="l" t="t" r="r" b="b"/>
            <a:pathLst>
              <a:path w="648970" h="648970">
                <a:moveTo>
                  <a:pt x="338531" y="479526"/>
                </a:moveTo>
                <a:lnTo>
                  <a:pt x="332473" y="434568"/>
                </a:lnTo>
                <a:lnTo>
                  <a:pt x="315391" y="394157"/>
                </a:lnTo>
                <a:lnTo>
                  <a:pt x="288912" y="359892"/>
                </a:lnTo>
                <a:lnTo>
                  <a:pt x="254647" y="333425"/>
                </a:lnTo>
                <a:lnTo>
                  <a:pt x="214210" y="316357"/>
                </a:lnTo>
                <a:lnTo>
                  <a:pt x="169202" y="310324"/>
                </a:lnTo>
                <a:lnTo>
                  <a:pt x="124206" y="316382"/>
                </a:lnTo>
                <a:lnTo>
                  <a:pt x="83781" y="333463"/>
                </a:lnTo>
                <a:lnTo>
                  <a:pt x="49530" y="359943"/>
                </a:lnTo>
                <a:lnTo>
                  <a:pt x="23075" y="394208"/>
                </a:lnTo>
                <a:lnTo>
                  <a:pt x="6032" y="434644"/>
                </a:lnTo>
                <a:lnTo>
                  <a:pt x="0" y="479653"/>
                </a:lnTo>
                <a:lnTo>
                  <a:pt x="6057" y="524649"/>
                </a:lnTo>
                <a:lnTo>
                  <a:pt x="23139" y="565073"/>
                </a:lnTo>
                <a:lnTo>
                  <a:pt x="49618" y="599325"/>
                </a:lnTo>
                <a:lnTo>
                  <a:pt x="83883" y="625779"/>
                </a:lnTo>
                <a:lnTo>
                  <a:pt x="124320" y="642823"/>
                </a:lnTo>
                <a:lnTo>
                  <a:pt x="169329" y="648855"/>
                </a:lnTo>
                <a:lnTo>
                  <a:pt x="214325" y="642797"/>
                </a:lnTo>
                <a:lnTo>
                  <a:pt x="254749" y="625716"/>
                </a:lnTo>
                <a:lnTo>
                  <a:pt x="289001" y="599236"/>
                </a:lnTo>
                <a:lnTo>
                  <a:pt x="315455" y="564972"/>
                </a:lnTo>
                <a:lnTo>
                  <a:pt x="332498" y="524535"/>
                </a:lnTo>
                <a:lnTo>
                  <a:pt x="338531" y="479526"/>
                </a:lnTo>
                <a:close/>
              </a:path>
              <a:path w="648970" h="648970">
                <a:moveTo>
                  <a:pt x="648728" y="141008"/>
                </a:moveTo>
                <a:lnTo>
                  <a:pt x="641515" y="96431"/>
                </a:lnTo>
                <a:lnTo>
                  <a:pt x="621474" y="57721"/>
                </a:lnTo>
                <a:lnTo>
                  <a:pt x="590931" y="27190"/>
                </a:lnTo>
                <a:lnTo>
                  <a:pt x="552196" y="7175"/>
                </a:lnTo>
                <a:lnTo>
                  <a:pt x="507619" y="0"/>
                </a:lnTo>
                <a:lnTo>
                  <a:pt x="463054" y="7213"/>
                </a:lnTo>
                <a:lnTo>
                  <a:pt x="424345" y="27254"/>
                </a:lnTo>
                <a:lnTo>
                  <a:pt x="393814" y="57810"/>
                </a:lnTo>
                <a:lnTo>
                  <a:pt x="373799" y="96532"/>
                </a:lnTo>
                <a:lnTo>
                  <a:pt x="366623" y="141109"/>
                </a:lnTo>
                <a:lnTo>
                  <a:pt x="373824" y="185674"/>
                </a:lnTo>
                <a:lnTo>
                  <a:pt x="393877" y="224383"/>
                </a:lnTo>
                <a:lnTo>
                  <a:pt x="424421" y="254914"/>
                </a:lnTo>
                <a:lnTo>
                  <a:pt x="463156" y="274929"/>
                </a:lnTo>
                <a:lnTo>
                  <a:pt x="507720" y="282105"/>
                </a:lnTo>
                <a:lnTo>
                  <a:pt x="552297" y="274904"/>
                </a:lnTo>
                <a:lnTo>
                  <a:pt x="591007" y="254850"/>
                </a:lnTo>
                <a:lnTo>
                  <a:pt x="621538" y="224307"/>
                </a:lnTo>
                <a:lnTo>
                  <a:pt x="641553" y="185585"/>
                </a:lnTo>
                <a:lnTo>
                  <a:pt x="648728" y="141008"/>
                </a:lnTo>
                <a:close/>
              </a:path>
              <a:path w="648970" h="648970">
                <a:moveTo>
                  <a:pt x="648855" y="479412"/>
                </a:moveTo>
                <a:lnTo>
                  <a:pt x="641642" y="434848"/>
                </a:lnTo>
                <a:lnTo>
                  <a:pt x="621601" y="396138"/>
                </a:lnTo>
                <a:lnTo>
                  <a:pt x="591045" y="365607"/>
                </a:lnTo>
                <a:lnTo>
                  <a:pt x="552323" y="345592"/>
                </a:lnTo>
                <a:lnTo>
                  <a:pt x="507746" y="338416"/>
                </a:lnTo>
                <a:lnTo>
                  <a:pt x="463181" y="345617"/>
                </a:lnTo>
                <a:lnTo>
                  <a:pt x="424459" y="365671"/>
                </a:lnTo>
                <a:lnTo>
                  <a:pt x="393941" y="396214"/>
                </a:lnTo>
                <a:lnTo>
                  <a:pt x="373926" y="434949"/>
                </a:lnTo>
                <a:lnTo>
                  <a:pt x="366737" y="479513"/>
                </a:lnTo>
                <a:lnTo>
                  <a:pt x="373951" y="524090"/>
                </a:lnTo>
                <a:lnTo>
                  <a:pt x="393992" y="562800"/>
                </a:lnTo>
                <a:lnTo>
                  <a:pt x="424548" y="593331"/>
                </a:lnTo>
                <a:lnTo>
                  <a:pt x="463270" y="613346"/>
                </a:lnTo>
                <a:lnTo>
                  <a:pt x="507847" y="620522"/>
                </a:lnTo>
                <a:lnTo>
                  <a:pt x="552411" y="613308"/>
                </a:lnTo>
                <a:lnTo>
                  <a:pt x="591134" y="593267"/>
                </a:lnTo>
                <a:lnTo>
                  <a:pt x="621652" y="562724"/>
                </a:lnTo>
                <a:lnTo>
                  <a:pt x="641667" y="523989"/>
                </a:lnTo>
                <a:lnTo>
                  <a:pt x="648855" y="479412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442767" y="1033398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01" y="0"/>
                </a:moveTo>
                <a:lnTo>
                  <a:pt x="17203" y="2215"/>
                </a:lnTo>
                <a:lnTo>
                  <a:pt x="8240" y="8254"/>
                </a:lnTo>
                <a:lnTo>
                  <a:pt x="2207" y="17221"/>
                </a:lnTo>
                <a:lnTo>
                  <a:pt x="0" y="28220"/>
                </a:lnTo>
                <a:lnTo>
                  <a:pt x="2215" y="39218"/>
                </a:lnTo>
                <a:lnTo>
                  <a:pt x="8254" y="48181"/>
                </a:lnTo>
                <a:lnTo>
                  <a:pt x="17222" y="54214"/>
                </a:lnTo>
                <a:lnTo>
                  <a:pt x="28221" y="56421"/>
                </a:lnTo>
                <a:lnTo>
                  <a:pt x="39218" y="54206"/>
                </a:lnTo>
                <a:lnTo>
                  <a:pt x="48181" y="48166"/>
                </a:lnTo>
                <a:lnTo>
                  <a:pt x="54214" y="39199"/>
                </a:lnTo>
                <a:lnTo>
                  <a:pt x="56421" y="28200"/>
                </a:lnTo>
                <a:lnTo>
                  <a:pt x="54206" y="17203"/>
                </a:lnTo>
                <a:lnTo>
                  <a:pt x="48167" y="8240"/>
                </a:lnTo>
                <a:lnTo>
                  <a:pt x="39199" y="2207"/>
                </a:lnTo>
                <a:lnTo>
                  <a:pt x="28201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301708" y="10531468"/>
            <a:ext cx="339090" cy="677545"/>
          </a:xfrm>
          <a:custGeom>
            <a:avLst/>
            <a:gdLst/>
            <a:ahLst/>
            <a:cxnLst/>
            <a:rect l="l" t="t" r="r" b="b"/>
            <a:pathLst>
              <a:path w="339090" h="677545">
                <a:moveTo>
                  <a:pt x="338658" y="507619"/>
                </a:moveTo>
                <a:lnTo>
                  <a:pt x="332587" y="462661"/>
                </a:lnTo>
                <a:lnTo>
                  <a:pt x="315518" y="422249"/>
                </a:lnTo>
                <a:lnTo>
                  <a:pt x="289039" y="387985"/>
                </a:lnTo>
                <a:lnTo>
                  <a:pt x="254774" y="361518"/>
                </a:lnTo>
                <a:lnTo>
                  <a:pt x="214325" y="344449"/>
                </a:lnTo>
                <a:lnTo>
                  <a:pt x="169748" y="338480"/>
                </a:lnTo>
                <a:lnTo>
                  <a:pt x="214325" y="332473"/>
                </a:lnTo>
                <a:lnTo>
                  <a:pt x="254749" y="315391"/>
                </a:lnTo>
                <a:lnTo>
                  <a:pt x="289001" y="288912"/>
                </a:lnTo>
                <a:lnTo>
                  <a:pt x="315455" y="254647"/>
                </a:lnTo>
                <a:lnTo>
                  <a:pt x="332498" y="214210"/>
                </a:lnTo>
                <a:lnTo>
                  <a:pt x="338531" y="169202"/>
                </a:lnTo>
                <a:lnTo>
                  <a:pt x="332473" y="124244"/>
                </a:lnTo>
                <a:lnTo>
                  <a:pt x="315391" y="83832"/>
                </a:lnTo>
                <a:lnTo>
                  <a:pt x="288912" y="49580"/>
                </a:lnTo>
                <a:lnTo>
                  <a:pt x="254647" y="23101"/>
                </a:lnTo>
                <a:lnTo>
                  <a:pt x="214210" y="6045"/>
                </a:lnTo>
                <a:lnTo>
                  <a:pt x="169202" y="0"/>
                </a:lnTo>
                <a:lnTo>
                  <a:pt x="124206" y="6070"/>
                </a:lnTo>
                <a:lnTo>
                  <a:pt x="83781" y="23139"/>
                </a:lnTo>
                <a:lnTo>
                  <a:pt x="49530" y="49618"/>
                </a:lnTo>
                <a:lnTo>
                  <a:pt x="23075" y="83883"/>
                </a:lnTo>
                <a:lnTo>
                  <a:pt x="6032" y="124320"/>
                </a:lnTo>
                <a:lnTo>
                  <a:pt x="0" y="169329"/>
                </a:lnTo>
                <a:lnTo>
                  <a:pt x="6057" y="214325"/>
                </a:lnTo>
                <a:lnTo>
                  <a:pt x="23139" y="254762"/>
                </a:lnTo>
                <a:lnTo>
                  <a:pt x="49618" y="289001"/>
                </a:lnTo>
                <a:lnTo>
                  <a:pt x="83883" y="315455"/>
                </a:lnTo>
                <a:lnTo>
                  <a:pt x="124320" y="332498"/>
                </a:lnTo>
                <a:lnTo>
                  <a:pt x="168897" y="338480"/>
                </a:lnTo>
                <a:lnTo>
                  <a:pt x="124333" y="344474"/>
                </a:lnTo>
                <a:lnTo>
                  <a:pt x="83896" y="361556"/>
                </a:lnTo>
                <a:lnTo>
                  <a:pt x="49657" y="388035"/>
                </a:lnTo>
                <a:lnTo>
                  <a:pt x="23202" y="422300"/>
                </a:lnTo>
                <a:lnTo>
                  <a:pt x="6159" y="462737"/>
                </a:lnTo>
                <a:lnTo>
                  <a:pt x="127" y="507746"/>
                </a:lnTo>
                <a:lnTo>
                  <a:pt x="6184" y="552742"/>
                </a:lnTo>
                <a:lnTo>
                  <a:pt x="23266" y="593166"/>
                </a:lnTo>
                <a:lnTo>
                  <a:pt x="49745" y="627418"/>
                </a:lnTo>
                <a:lnTo>
                  <a:pt x="84010" y="653872"/>
                </a:lnTo>
                <a:lnTo>
                  <a:pt x="124447" y="670915"/>
                </a:lnTo>
                <a:lnTo>
                  <a:pt x="169456" y="676948"/>
                </a:lnTo>
                <a:lnTo>
                  <a:pt x="214452" y="670890"/>
                </a:lnTo>
                <a:lnTo>
                  <a:pt x="254876" y="653808"/>
                </a:lnTo>
                <a:lnTo>
                  <a:pt x="289128" y="627329"/>
                </a:lnTo>
                <a:lnTo>
                  <a:pt x="315582" y="593064"/>
                </a:lnTo>
                <a:lnTo>
                  <a:pt x="332625" y="552627"/>
                </a:lnTo>
                <a:lnTo>
                  <a:pt x="338658" y="507619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425130" y="11293041"/>
            <a:ext cx="92710" cy="15875"/>
          </a:xfrm>
          <a:custGeom>
            <a:avLst/>
            <a:gdLst/>
            <a:ahLst/>
            <a:cxnLst/>
            <a:rect l="l" t="t" r="r" b="b"/>
            <a:pathLst>
              <a:path w="92709" h="15875">
                <a:moveTo>
                  <a:pt x="46062" y="0"/>
                </a:moveTo>
                <a:lnTo>
                  <a:pt x="13120" y="6661"/>
                </a:lnTo>
                <a:lnTo>
                  <a:pt x="0" y="15514"/>
                </a:lnTo>
                <a:lnTo>
                  <a:pt x="92185" y="15514"/>
                </a:lnTo>
                <a:lnTo>
                  <a:pt x="79009" y="6638"/>
                </a:lnTo>
                <a:lnTo>
                  <a:pt x="46062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781179" y="10333867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01" y="0"/>
                </a:moveTo>
                <a:lnTo>
                  <a:pt x="17203" y="2215"/>
                </a:lnTo>
                <a:lnTo>
                  <a:pt x="8240" y="8254"/>
                </a:lnTo>
                <a:lnTo>
                  <a:pt x="2207" y="17221"/>
                </a:lnTo>
                <a:lnTo>
                  <a:pt x="0" y="28220"/>
                </a:lnTo>
                <a:lnTo>
                  <a:pt x="2215" y="39218"/>
                </a:lnTo>
                <a:lnTo>
                  <a:pt x="8254" y="48181"/>
                </a:lnTo>
                <a:lnTo>
                  <a:pt x="17222" y="54214"/>
                </a:lnTo>
                <a:lnTo>
                  <a:pt x="28221" y="56421"/>
                </a:lnTo>
                <a:lnTo>
                  <a:pt x="39218" y="54206"/>
                </a:lnTo>
                <a:lnTo>
                  <a:pt x="48181" y="48166"/>
                </a:lnTo>
                <a:lnTo>
                  <a:pt x="54214" y="39199"/>
                </a:lnTo>
                <a:lnTo>
                  <a:pt x="56421" y="28200"/>
                </a:lnTo>
                <a:lnTo>
                  <a:pt x="54206" y="17203"/>
                </a:lnTo>
                <a:lnTo>
                  <a:pt x="48166" y="8240"/>
                </a:lnTo>
                <a:lnTo>
                  <a:pt x="39199" y="2207"/>
                </a:lnTo>
                <a:lnTo>
                  <a:pt x="28201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640240" y="10531354"/>
            <a:ext cx="339090" cy="677545"/>
          </a:xfrm>
          <a:custGeom>
            <a:avLst/>
            <a:gdLst/>
            <a:ahLst/>
            <a:cxnLst/>
            <a:rect l="l" t="t" r="r" b="b"/>
            <a:pathLst>
              <a:path w="339090" h="677545">
                <a:moveTo>
                  <a:pt x="338645" y="507619"/>
                </a:moveTo>
                <a:lnTo>
                  <a:pt x="332587" y="462661"/>
                </a:lnTo>
                <a:lnTo>
                  <a:pt x="315518" y="422236"/>
                </a:lnTo>
                <a:lnTo>
                  <a:pt x="289039" y="387985"/>
                </a:lnTo>
                <a:lnTo>
                  <a:pt x="254774" y="361518"/>
                </a:lnTo>
                <a:lnTo>
                  <a:pt x="214325" y="344449"/>
                </a:lnTo>
                <a:lnTo>
                  <a:pt x="169799" y="338467"/>
                </a:lnTo>
                <a:lnTo>
                  <a:pt x="214325" y="332460"/>
                </a:lnTo>
                <a:lnTo>
                  <a:pt x="254749" y="315391"/>
                </a:lnTo>
                <a:lnTo>
                  <a:pt x="289001" y="288912"/>
                </a:lnTo>
                <a:lnTo>
                  <a:pt x="315455" y="254647"/>
                </a:lnTo>
                <a:lnTo>
                  <a:pt x="332498" y="214198"/>
                </a:lnTo>
                <a:lnTo>
                  <a:pt x="338531" y="169202"/>
                </a:lnTo>
                <a:lnTo>
                  <a:pt x="332473" y="124244"/>
                </a:lnTo>
                <a:lnTo>
                  <a:pt x="315391" y="83820"/>
                </a:lnTo>
                <a:lnTo>
                  <a:pt x="288912" y="49568"/>
                </a:lnTo>
                <a:lnTo>
                  <a:pt x="254647" y="23101"/>
                </a:lnTo>
                <a:lnTo>
                  <a:pt x="214210" y="6032"/>
                </a:lnTo>
                <a:lnTo>
                  <a:pt x="169202" y="0"/>
                </a:lnTo>
                <a:lnTo>
                  <a:pt x="124206" y="6057"/>
                </a:lnTo>
                <a:lnTo>
                  <a:pt x="83781" y="23139"/>
                </a:lnTo>
                <a:lnTo>
                  <a:pt x="49530" y="49606"/>
                </a:lnTo>
                <a:lnTo>
                  <a:pt x="23075" y="83883"/>
                </a:lnTo>
                <a:lnTo>
                  <a:pt x="6032" y="124320"/>
                </a:lnTo>
                <a:lnTo>
                  <a:pt x="0" y="169316"/>
                </a:lnTo>
                <a:lnTo>
                  <a:pt x="6057" y="214325"/>
                </a:lnTo>
                <a:lnTo>
                  <a:pt x="23139" y="254749"/>
                </a:lnTo>
                <a:lnTo>
                  <a:pt x="49618" y="289001"/>
                </a:lnTo>
                <a:lnTo>
                  <a:pt x="83883" y="315455"/>
                </a:lnTo>
                <a:lnTo>
                  <a:pt x="124320" y="332498"/>
                </a:lnTo>
                <a:lnTo>
                  <a:pt x="168846" y="338480"/>
                </a:lnTo>
                <a:lnTo>
                  <a:pt x="124333" y="344474"/>
                </a:lnTo>
                <a:lnTo>
                  <a:pt x="83896" y="361543"/>
                </a:lnTo>
                <a:lnTo>
                  <a:pt x="49657" y="388023"/>
                </a:lnTo>
                <a:lnTo>
                  <a:pt x="23202" y="422287"/>
                </a:lnTo>
                <a:lnTo>
                  <a:pt x="6146" y="462737"/>
                </a:lnTo>
                <a:lnTo>
                  <a:pt x="127" y="507733"/>
                </a:lnTo>
                <a:lnTo>
                  <a:pt x="6184" y="552729"/>
                </a:lnTo>
                <a:lnTo>
                  <a:pt x="23266" y="593166"/>
                </a:lnTo>
                <a:lnTo>
                  <a:pt x="49733" y="627405"/>
                </a:lnTo>
                <a:lnTo>
                  <a:pt x="84010" y="653859"/>
                </a:lnTo>
                <a:lnTo>
                  <a:pt x="124447" y="670915"/>
                </a:lnTo>
                <a:lnTo>
                  <a:pt x="169443" y="676935"/>
                </a:lnTo>
                <a:lnTo>
                  <a:pt x="214452" y="670877"/>
                </a:lnTo>
                <a:lnTo>
                  <a:pt x="254876" y="653796"/>
                </a:lnTo>
                <a:lnTo>
                  <a:pt x="289128" y="627329"/>
                </a:lnTo>
                <a:lnTo>
                  <a:pt x="315569" y="593051"/>
                </a:lnTo>
                <a:lnTo>
                  <a:pt x="332625" y="552615"/>
                </a:lnTo>
                <a:lnTo>
                  <a:pt x="338645" y="507619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1501" y="10305536"/>
            <a:ext cx="112842" cy="112843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9978771" y="10531226"/>
            <a:ext cx="339090" cy="648970"/>
          </a:xfrm>
          <a:custGeom>
            <a:avLst/>
            <a:gdLst/>
            <a:ahLst/>
            <a:cxnLst/>
            <a:rect l="l" t="t" r="r" b="b"/>
            <a:pathLst>
              <a:path w="339090" h="648970">
                <a:moveTo>
                  <a:pt x="310438" y="507631"/>
                </a:moveTo>
                <a:lnTo>
                  <a:pt x="303225" y="463054"/>
                </a:lnTo>
                <a:lnTo>
                  <a:pt x="283184" y="424345"/>
                </a:lnTo>
                <a:lnTo>
                  <a:pt x="252641" y="393814"/>
                </a:lnTo>
                <a:lnTo>
                  <a:pt x="213906" y="373799"/>
                </a:lnTo>
                <a:lnTo>
                  <a:pt x="169329" y="366623"/>
                </a:lnTo>
                <a:lnTo>
                  <a:pt x="124764" y="373837"/>
                </a:lnTo>
                <a:lnTo>
                  <a:pt x="86055" y="393877"/>
                </a:lnTo>
                <a:lnTo>
                  <a:pt x="55524" y="424434"/>
                </a:lnTo>
                <a:lnTo>
                  <a:pt x="35509" y="463156"/>
                </a:lnTo>
                <a:lnTo>
                  <a:pt x="28333" y="507733"/>
                </a:lnTo>
                <a:lnTo>
                  <a:pt x="35534" y="552297"/>
                </a:lnTo>
                <a:lnTo>
                  <a:pt x="55587" y="591007"/>
                </a:lnTo>
                <a:lnTo>
                  <a:pt x="86131" y="621538"/>
                </a:lnTo>
                <a:lnTo>
                  <a:pt x="124866" y="641553"/>
                </a:lnTo>
                <a:lnTo>
                  <a:pt x="169430" y="648728"/>
                </a:lnTo>
                <a:lnTo>
                  <a:pt x="214007" y="641527"/>
                </a:lnTo>
                <a:lnTo>
                  <a:pt x="252717" y="621474"/>
                </a:lnTo>
                <a:lnTo>
                  <a:pt x="283248" y="590931"/>
                </a:lnTo>
                <a:lnTo>
                  <a:pt x="303263" y="552208"/>
                </a:lnTo>
                <a:lnTo>
                  <a:pt x="310438" y="507631"/>
                </a:lnTo>
                <a:close/>
              </a:path>
              <a:path w="339090" h="648970">
                <a:moveTo>
                  <a:pt x="338531" y="169202"/>
                </a:moveTo>
                <a:lnTo>
                  <a:pt x="332473" y="124244"/>
                </a:lnTo>
                <a:lnTo>
                  <a:pt x="315391" y="83832"/>
                </a:lnTo>
                <a:lnTo>
                  <a:pt x="288912" y="49580"/>
                </a:lnTo>
                <a:lnTo>
                  <a:pt x="254647" y="23101"/>
                </a:lnTo>
                <a:lnTo>
                  <a:pt x="214210" y="6045"/>
                </a:lnTo>
                <a:lnTo>
                  <a:pt x="169202" y="0"/>
                </a:lnTo>
                <a:lnTo>
                  <a:pt x="124206" y="6057"/>
                </a:lnTo>
                <a:lnTo>
                  <a:pt x="83781" y="23139"/>
                </a:lnTo>
                <a:lnTo>
                  <a:pt x="49530" y="49618"/>
                </a:lnTo>
                <a:lnTo>
                  <a:pt x="23075" y="83883"/>
                </a:lnTo>
                <a:lnTo>
                  <a:pt x="6032" y="124320"/>
                </a:lnTo>
                <a:lnTo>
                  <a:pt x="0" y="169329"/>
                </a:lnTo>
                <a:lnTo>
                  <a:pt x="6057" y="214325"/>
                </a:lnTo>
                <a:lnTo>
                  <a:pt x="23139" y="254749"/>
                </a:lnTo>
                <a:lnTo>
                  <a:pt x="49618" y="289001"/>
                </a:lnTo>
                <a:lnTo>
                  <a:pt x="83883" y="315455"/>
                </a:lnTo>
                <a:lnTo>
                  <a:pt x="124320" y="332498"/>
                </a:lnTo>
                <a:lnTo>
                  <a:pt x="169329" y="338531"/>
                </a:lnTo>
                <a:lnTo>
                  <a:pt x="214325" y="332473"/>
                </a:lnTo>
                <a:lnTo>
                  <a:pt x="254749" y="315391"/>
                </a:lnTo>
                <a:lnTo>
                  <a:pt x="289001" y="288912"/>
                </a:lnTo>
                <a:lnTo>
                  <a:pt x="315455" y="254647"/>
                </a:lnTo>
                <a:lnTo>
                  <a:pt x="332498" y="214210"/>
                </a:lnTo>
                <a:lnTo>
                  <a:pt x="338531" y="169202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73607" y="10248993"/>
            <a:ext cx="225686" cy="225686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0317302" y="10531113"/>
            <a:ext cx="339090" cy="677545"/>
          </a:xfrm>
          <a:custGeom>
            <a:avLst/>
            <a:gdLst/>
            <a:ahLst/>
            <a:cxnLst/>
            <a:rect l="l" t="t" r="r" b="b"/>
            <a:pathLst>
              <a:path w="339090" h="677545">
                <a:moveTo>
                  <a:pt x="338645" y="507606"/>
                </a:moveTo>
                <a:lnTo>
                  <a:pt x="332587" y="462648"/>
                </a:lnTo>
                <a:lnTo>
                  <a:pt x="315506" y="422236"/>
                </a:lnTo>
                <a:lnTo>
                  <a:pt x="289039" y="387985"/>
                </a:lnTo>
                <a:lnTo>
                  <a:pt x="254762" y="361505"/>
                </a:lnTo>
                <a:lnTo>
                  <a:pt x="214325" y="344449"/>
                </a:lnTo>
                <a:lnTo>
                  <a:pt x="169799" y="338467"/>
                </a:lnTo>
                <a:lnTo>
                  <a:pt x="214325" y="332460"/>
                </a:lnTo>
                <a:lnTo>
                  <a:pt x="254749" y="315391"/>
                </a:lnTo>
                <a:lnTo>
                  <a:pt x="289001" y="288912"/>
                </a:lnTo>
                <a:lnTo>
                  <a:pt x="315455" y="254647"/>
                </a:lnTo>
                <a:lnTo>
                  <a:pt x="332498" y="214198"/>
                </a:lnTo>
                <a:lnTo>
                  <a:pt x="338531" y="169202"/>
                </a:lnTo>
                <a:lnTo>
                  <a:pt x="332473" y="124244"/>
                </a:lnTo>
                <a:lnTo>
                  <a:pt x="315391" y="83820"/>
                </a:lnTo>
                <a:lnTo>
                  <a:pt x="288912" y="49568"/>
                </a:lnTo>
                <a:lnTo>
                  <a:pt x="254647" y="23101"/>
                </a:lnTo>
                <a:lnTo>
                  <a:pt x="214210" y="6032"/>
                </a:lnTo>
                <a:lnTo>
                  <a:pt x="169202" y="0"/>
                </a:lnTo>
                <a:lnTo>
                  <a:pt x="124206" y="6057"/>
                </a:lnTo>
                <a:lnTo>
                  <a:pt x="83781" y="23139"/>
                </a:lnTo>
                <a:lnTo>
                  <a:pt x="49530" y="49606"/>
                </a:lnTo>
                <a:lnTo>
                  <a:pt x="23075" y="83883"/>
                </a:lnTo>
                <a:lnTo>
                  <a:pt x="6032" y="124320"/>
                </a:lnTo>
                <a:lnTo>
                  <a:pt x="0" y="169316"/>
                </a:lnTo>
                <a:lnTo>
                  <a:pt x="6057" y="214325"/>
                </a:lnTo>
                <a:lnTo>
                  <a:pt x="23139" y="254749"/>
                </a:lnTo>
                <a:lnTo>
                  <a:pt x="49618" y="289001"/>
                </a:lnTo>
                <a:lnTo>
                  <a:pt x="83883" y="315442"/>
                </a:lnTo>
                <a:lnTo>
                  <a:pt x="124320" y="332498"/>
                </a:lnTo>
                <a:lnTo>
                  <a:pt x="168846" y="338480"/>
                </a:lnTo>
                <a:lnTo>
                  <a:pt x="124320" y="344474"/>
                </a:lnTo>
                <a:lnTo>
                  <a:pt x="83896" y="361543"/>
                </a:lnTo>
                <a:lnTo>
                  <a:pt x="49644" y="388023"/>
                </a:lnTo>
                <a:lnTo>
                  <a:pt x="23190" y="422287"/>
                </a:lnTo>
                <a:lnTo>
                  <a:pt x="6146" y="462737"/>
                </a:lnTo>
                <a:lnTo>
                  <a:pt x="114" y="507733"/>
                </a:lnTo>
                <a:lnTo>
                  <a:pt x="6184" y="552729"/>
                </a:lnTo>
                <a:lnTo>
                  <a:pt x="23253" y="593166"/>
                </a:lnTo>
                <a:lnTo>
                  <a:pt x="49733" y="627405"/>
                </a:lnTo>
                <a:lnTo>
                  <a:pt x="83997" y="653859"/>
                </a:lnTo>
                <a:lnTo>
                  <a:pt x="124447" y="670902"/>
                </a:lnTo>
                <a:lnTo>
                  <a:pt x="169443" y="676935"/>
                </a:lnTo>
                <a:lnTo>
                  <a:pt x="214439" y="670877"/>
                </a:lnTo>
                <a:lnTo>
                  <a:pt x="254876" y="653796"/>
                </a:lnTo>
                <a:lnTo>
                  <a:pt x="289115" y="627316"/>
                </a:lnTo>
                <a:lnTo>
                  <a:pt x="315569" y="593051"/>
                </a:lnTo>
                <a:lnTo>
                  <a:pt x="332625" y="552615"/>
                </a:lnTo>
                <a:lnTo>
                  <a:pt x="338645" y="507606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0399617" y="11264466"/>
            <a:ext cx="174625" cy="44450"/>
          </a:xfrm>
          <a:custGeom>
            <a:avLst/>
            <a:gdLst/>
            <a:ahLst/>
            <a:cxnLst/>
            <a:rect l="l" t="t" r="r" b="b"/>
            <a:pathLst>
              <a:path w="174625" h="44450">
                <a:moveTo>
                  <a:pt x="87157" y="0"/>
                </a:moveTo>
                <a:lnTo>
                  <a:pt x="43266" y="8893"/>
                </a:lnTo>
                <a:lnTo>
                  <a:pt x="7403" y="33106"/>
                </a:lnTo>
                <a:lnTo>
                  <a:pt x="0" y="44089"/>
                </a:lnTo>
                <a:lnTo>
                  <a:pt x="174387" y="44089"/>
                </a:lnTo>
                <a:lnTo>
                  <a:pt x="166934" y="33049"/>
                </a:lnTo>
                <a:lnTo>
                  <a:pt x="131054" y="8862"/>
                </a:lnTo>
                <a:lnTo>
                  <a:pt x="87157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0796651" y="999497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01" y="0"/>
                </a:moveTo>
                <a:lnTo>
                  <a:pt x="17203" y="2215"/>
                </a:lnTo>
                <a:lnTo>
                  <a:pt x="8240" y="8254"/>
                </a:lnTo>
                <a:lnTo>
                  <a:pt x="2207" y="17222"/>
                </a:lnTo>
                <a:lnTo>
                  <a:pt x="0" y="28221"/>
                </a:lnTo>
                <a:lnTo>
                  <a:pt x="2215" y="39218"/>
                </a:lnTo>
                <a:lnTo>
                  <a:pt x="8254" y="48181"/>
                </a:lnTo>
                <a:lnTo>
                  <a:pt x="17222" y="54214"/>
                </a:lnTo>
                <a:lnTo>
                  <a:pt x="28221" y="56421"/>
                </a:lnTo>
                <a:lnTo>
                  <a:pt x="39218" y="54206"/>
                </a:lnTo>
                <a:lnTo>
                  <a:pt x="48181" y="48166"/>
                </a:lnTo>
                <a:lnTo>
                  <a:pt x="54214" y="39199"/>
                </a:lnTo>
                <a:lnTo>
                  <a:pt x="56421" y="28200"/>
                </a:lnTo>
                <a:lnTo>
                  <a:pt x="54206" y="17203"/>
                </a:lnTo>
                <a:lnTo>
                  <a:pt x="48166" y="8240"/>
                </a:lnTo>
                <a:lnTo>
                  <a:pt x="39199" y="2207"/>
                </a:lnTo>
                <a:lnTo>
                  <a:pt x="28201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0683927" y="10220661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1004" y="0"/>
                </a:moveTo>
                <a:lnTo>
                  <a:pt x="96435" y="7209"/>
                </a:lnTo>
                <a:lnTo>
                  <a:pt x="57722" y="27253"/>
                </a:lnTo>
                <a:lnTo>
                  <a:pt x="27194" y="57803"/>
                </a:lnTo>
                <a:lnTo>
                  <a:pt x="7178" y="96529"/>
                </a:lnTo>
                <a:lnTo>
                  <a:pt x="0" y="141104"/>
                </a:lnTo>
                <a:lnTo>
                  <a:pt x="7210" y="185673"/>
                </a:lnTo>
                <a:lnTo>
                  <a:pt x="27254" y="224386"/>
                </a:lnTo>
                <a:lnTo>
                  <a:pt x="57804" y="254913"/>
                </a:lnTo>
                <a:lnTo>
                  <a:pt x="96530" y="274930"/>
                </a:lnTo>
                <a:lnTo>
                  <a:pt x="141105" y="282108"/>
                </a:lnTo>
                <a:lnTo>
                  <a:pt x="185675" y="274898"/>
                </a:lnTo>
                <a:lnTo>
                  <a:pt x="224387" y="254854"/>
                </a:lnTo>
                <a:lnTo>
                  <a:pt x="254914" y="224304"/>
                </a:lnTo>
                <a:lnTo>
                  <a:pt x="274931" y="185578"/>
                </a:lnTo>
                <a:lnTo>
                  <a:pt x="282109" y="141003"/>
                </a:lnTo>
                <a:lnTo>
                  <a:pt x="274899" y="96433"/>
                </a:lnTo>
                <a:lnTo>
                  <a:pt x="254855" y="57721"/>
                </a:lnTo>
                <a:lnTo>
                  <a:pt x="224305" y="27194"/>
                </a:lnTo>
                <a:lnTo>
                  <a:pt x="185579" y="7178"/>
                </a:lnTo>
                <a:lnTo>
                  <a:pt x="141004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0684050" y="10559191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1004" y="0"/>
                </a:moveTo>
                <a:lnTo>
                  <a:pt x="96435" y="7209"/>
                </a:lnTo>
                <a:lnTo>
                  <a:pt x="57722" y="27254"/>
                </a:lnTo>
                <a:lnTo>
                  <a:pt x="27194" y="57803"/>
                </a:lnTo>
                <a:lnTo>
                  <a:pt x="7178" y="96530"/>
                </a:lnTo>
                <a:lnTo>
                  <a:pt x="0" y="141105"/>
                </a:lnTo>
                <a:lnTo>
                  <a:pt x="7210" y="185674"/>
                </a:lnTo>
                <a:lnTo>
                  <a:pt x="27254" y="224386"/>
                </a:lnTo>
                <a:lnTo>
                  <a:pt x="57804" y="254914"/>
                </a:lnTo>
                <a:lnTo>
                  <a:pt x="96530" y="274930"/>
                </a:lnTo>
                <a:lnTo>
                  <a:pt x="141105" y="282108"/>
                </a:lnTo>
                <a:lnTo>
                  <a:pt x="185675" y="274898"/>
                </a:lnTo>
                <a:lnTo>
                  <a:pt x="224387" y="254854"/>
                </a:lnTo>
                <a:lnTo>
                  <a:pt x="254914" y="224305"/>
                </a:lnTo>
                <a:lnTo>
                  <a:pt x="274931" y="185578"/>
                </a:lnTo>
                <a:lnTo>
                  <a:pt x="282109" y="141004"/>
                </a:lnTo>
                <a:lnTo>
                  <a:pt x="274899" y="96434"/>
                </a:lnTo>
                <a:lnTo>
                  <a:pt x="254855" y="57722"/>
                </a:lnTo>
                <a:lnTo>
                  <a:pt x="224305" y="27194"/>
                </a:lnTo>
                <a:lnTo>
                  <a:pt x="185579" y="7178"/>
                </a:lnTo>
                <a:lnTo>
                  <a:pt x="141004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0684170" y="10897605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1004" y="0"/>
                </a:moveTo>
                <a:lnTo>
                  <a:pt x="96435" y="7209"/>
                </a:lnTo>
                <a:lnTo>
                  <a:pt x="57722" y="27253"/>
                </a:lnTo>
                <a:lnTo>
                  <a:pt x="27194" y="57803"/>
                </a:lnTo>
                <a:lnTo>
                  <a:pt x="7178" y="96529"/>
                </a:lnTo>
                <a:lnTo>
                  <a:pt x="0" y="141104"/>
                </a:lnTo>
                <a:lnTo>
                  <a:pt x="7210" y="185673"/>
                </a:lnTo>
                <a:lnTo>
                  <a:pt x="27254" y="224386"/>
                </a:lnTo>
                <a:lnTo>
                  <a:pt x="57804" y="254913"/>
                </a:lnTo>
                <a:lnTo>
                  <a:pt x="96530" y="274930"/>
                </a:lnTo>
                <a:lnTo>
                  <a:pt x="141105" y="282108"/>
                </a:lnTo>
                <a:lnTo>
                  <a:pt x="185675" y="274898"/>
                </a:lnTo>
                <a:lnTo>
                  <a:pt x="224387" y="254854"/>
                </a:lnTo>
                <a:lnTo>
                  <a:pt x="254914" y="224304"/>
                </a:lnTo>
                <a:lnTo>
                  <a:pt x="274931" y="185578"/>
                </a:lnTo>
                <a:lnTo>
                  <a:pt x="282109" y="141003"/>
                </a:lnTo>
                <a:lnTo>
                  <a:pt x="274899" y="96433"/>
                </a:lnTo>
                <a:lnTo>
                  <a:pt x="254855" y="57721"/>
                </a:lnTo>
                <a:lnTo>
                  <a:pt x="224305" y="27194"/>
                </a:lnTo>
                <a:lnTo>
                  <a:pt x="185579" y="7178"/>
                </a:lnTo>
                <a:lnTo>
                  <a:pt x="141004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06968" y="9966642"/>
            <a:ext cx="112843" cy="112843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11022579" y="10559070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1003" y="0"/>
                </a:moveTo>
                <a:lnTo>
                  <a:pt x="96433" y="7209"/>
                </a:lnTo>
                <a:lnTo>
                  <a:pt x="57721" y="27254"/>
                </a:lnTo>
                <a:lnTo>
                  <a:pt x="27194" y="57803"/>
                </a:lnTo>
                <a:lnTo>
                  <a:pt x="7178" y="96530"/>
                </a:lnTo>
                <a:lnTo>
                  <a:pt x="0" y="141105"/>
                </a:lnTo>
                <a:lnTo>
                  <a:pt x="7209" y="185674"/>
                </a:lnTo>
                <a:lnTo>
                  <a:pt x="27253" y="224386"/>
                </a:lnTo>
                <a:lnTo>
                  <a:pt x="57803" y="254914"/>
                </a:lnTo>
                <a:lnTo>
                  <a:pt x="96529" y="274930"/>
                </a:lnTo>
                <a:lnTo>
                  <a:pt x="141104" y="282108"/>
                </a:lnTo>
                <a:lnTo>
                  <a:pt x="185673" y="274898"/>
                </a:lnTo>
                <a:lnTo>
                  <a:pt x="224385" y="254854"/>
                </a:lnTo>
                <a:lnTo>
                  <a:pt x="254913" y="224305"/>
                </a:lnTo>
                <a:lnTo>
                  <a:pt x="274929" y="185578"/>
                </a:lnTo>
                <a:lnTo>
                  <a:pt x="282107" y="141004"/>
                </a:lnTo>
                <a:lnTo>
                  <a:pt x="274897" y="96434"/>
                </a:lnTo>
                <a:lnTo>
                  <a:pt x="254853" y="57722"/>
                </a:lnTo>
                <a:lnTo>
                  <a:pt x="224304" y="27194"/>
                </a:lnTo>
                <a:lnTo>
                  <a:pt x="185578" y="7178"/>
                </a:lnTo>
                <a:lnTo>
                  <a:pt x="141003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50911" y="10925695"/>
            <a:ext cx="225686" cy="225686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11473590" y="965620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01" y="0"/>
                </a:moveTo>
                <a:lnTo>
                  <a:pt x="17203" y="2215"/>
                </a:lnTo>
                <a:lnTo>
                  <a:pt x="8240" y="8254"/>
                </a:lnTo>
                <a:lnTo>
                  <a:pt x="2207" y="17221"/>
                </a:lnTo>
                <a:lnTo>
                  <a:pt x="0" y="28220"/>
                </a:lnTo>
                <a:lnTo>
                  <a:pt x="2215" y="39217"/>
                </a:lnTo>
                <a:lnTo>
                  <a:pt x="8254" y="48181"/>
                </a:lnTo>
                <a:lnTo>
                  <a:pt x="17222" y="54214"/>
                </a:lnTo>
                <a:lnTo>
                  <a:pt x="28221" y="56421"/>
                </a:lnTo>
                <a:lnTo>
                  <a:pt x="39218" y="54206"/>
                </a:lnTo>
                <a:lnTo>
                  <a:pt x="48181" y="48166"/>
                </a:lnTo>
                <a:lnTo>
                  <a:pt x="54215" y="39199"/>
                </a:lnTo>
                <a:lnTo>
                  <a:pt x="56422" y="28200"/>
                </a:lnTo>
                <a:lnTo>
                  <a:pt x="54207" y="17203"/>
                </a:lnTo>
                <a:lnTo>
                  <a:pt x="48167" y="8240"/>
                </a:lnTo>
                <a:lnTo>
                  <a:pt x="39200" y="2207"/>
                </a:lnTo>
                <a:lnTo>
                  <a:pt x="28201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89438" y="10925574"/>
            <a:ext cx="225686" cy="225686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11414962" y="11264103"/>
            <a:ext cx="175260" cy="44450"/>
          </a:xfrm>
          <a:custGeom>
            <a:avLst/>
            <a:gdLst/>
            <a:ahLst/>
            <a:cxnLst/>
            <a:rect l="l" t="t" r="r" b="b"/>
            <a:pathLst>
              <a:path w="175259" h="44450">
                <a:moveTo>
                  <a:pt x="87402" y="0"/>
                </a:moveTo>
                <a:lnTo>
                  <a:pt x="43511" y="8893"/>
                </a:lnTo>
                <a:lnTo>
                  <a:pt x="7648" y="33106"/>
                </a:lnTo>
                <a:lnTo>
                  <a:pt x="0" y="44452"/>
                </a:lnTo>
                <a:lnTo>
                  <a:pt x="174877" y="44452"/>
                </a:lnTo>
                <a:lnTo>
                  <a:pt x="167179" y="33049"/>
                </a:lnTo>
                <a:lnTo>
                  <a:pt x="131298" y="8862"/>
                </a:lnTo>
                <a:lnTo>
                  <a:pt x="87402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1812120" y="965608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01" y="0"/>
                </a:moveTo>
                <a:lnTo>
                  <a:pt x="17203" y="2215"/>
                </a:lnTo>
                <a:lnTo>
                  <a:pt x="8240" y="8254"/>
                </a:lnTo>
                <a:lnTo>
                  <a:pt x="2207" y="17221"/>
                </a:lnTo>
                <a:lnTo>
                  <a:pt x="0" y="28220"/>
                </a:lnTo>
                <a:lnTo>
                  <a:pt x="2215" y="39217"/>
                </a:lnTo>
                <a:lnTo>
                  <a:pt x="8254" y="48181"/>
                </a:lnTo>
                <a:lnTo>
                  <a:pt x="17222" y="54214"/>
                </a:lnTo>
                <a:lnTo>
                  <a:pt x="28221" y="56421"/>
                </a:lnTo>
                <a:lnTo>
                  <a:pt x="39218" y="54206"/>
                </a:lnTo>
                <a:lnTo>
                  <a:pt x="48181" y="48166"/>
                </a:lnTo>
                <a:lnTo>
                  <a:pt x="54214" y="39199"/>
                </a:lnTo>
                <a:lnTo>
                  <a:pt x="56421" y="28200"/>
                </a:lnTo>
                <a:lnTo>
                  <a:pt x="54206" y="17203"/>
                </a:lnTo>
                <a:lnTo>
                  <a:pt x="48166" y="8240"/>
                </a:lnTo>
                <a:lnTo>
                  <a:pt x="39199" y="2207"/>
                </a:lnTo>
                <a:lnTo>
                  <a:pt x="28201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2150652" y="965596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199" y="0"/>
                </a:moveTo>
                <a:lnTo>
                  <a:pt x="17202" y="2215"/>
                </a:lnTo>
                <a:lnTo>
                  <a:pt x="8239" y="8254"/>
                </a:lnTo>
                <a:lnTo>
                  <a:pt x="2207" y="17221"/>
                </a:lnTo>
                <a:lnTo>
                  <a:pt x="0" y="28220"/>
                </a:lnTo>
                <a:lnTo>
                  <a:pt x="2215" y="39217"/>
                </a:lnTo>
                <a:lnTo>
                  <a:pt x="8254" y="48181"/>
                </a:lnTo>
                <a:lnTo>
                  <a:pt x="17221" y="54214"/>
                </a:lnTo>
                <a:lnTo>
                  <a:pt x="28220" y="56421"/>
                </a:lnTo>
                <a:lnTo>
                  <a:pt x="39217" y="54206"/>
                </a:lnTo>
                <a:lnTo>
                  <a:pt x="48180" y="48166"/>
                </a:lnTo>
                <a:lnTo>
                  <a:pt x="54213" y="39199"/>
                </a:lnTo>
                <a:lnTo>
                  <a:pt x="56421" y="28200"/>
                </a:lnTo>
                <a:lnTo>
                  <a:pt x="54205" y="17203"/>
                </a:lnTo>
                <a:lnTo>
                  <a:pt x="48166" y="8240"/>
                </a:lnTo>
                <a:lnTo>
                  <a:pt x="39198" y="2207"/>
                </a:lnTo>
                <a:lnTo>
                  <a:pt x="28199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2037928" y="9881647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1003" y="0"/>
                </a:moveTo>
                <a:lnTo>
                  <a:pt x="96433" y="7209"/>
                </a:lnTo>
                <a:lnTo>
                  <a:pt x="57721" y="27253"/>
                </a:lnTo>
                <a:lnTo>
                  <a:pt x="27194" y="57803"/>
                </a:lnTo>
                <a:lnTo>
                  <a:pt x="7178" y="96529"/>
                </a:lnTo>
                <a:lnTo>
                  <a:pt x="0" y="141104"/>
                </a:lnTo>
                <a:lnTo>
                  <a:pt x="7209" y="185674"/>
                </a:lnTo>
                <a:lnTo>
                  <a:pt x="27253" y="224386"/>
                </a:lnTo>
                <a:lnTo>
                  <a:pt x="57803" y="254914"/>
                </a:lnTo>
                <a:lnTo>
                  <a:pt x="96529" y="274930"/>
                </a:lnTo>
                <a:lnTo>
                  <a:pt x="141104" y="282108"/>
                </a:lnTo>
                <a:lnTo>
                  <a:pt x="185673" y="274898"/>
                </a:lnTo>
                <a:lnTo>
                  <a:pt x="224385" y="254854"/>
                </a:lnTo>
                <a:lnTo>
                  <a:pt x="254913" y="224304"/>
                </a:lnTo>
                <a:lnTo>
                  <a:pt x="274929" y="185578"/>
                </a:lnTo>
                <a:lnTo>
                  <a:pt x="282107" y="141003"/>
                </a:lnTo>
                <a:lnTo>
                  <a:pt x="274897" y="96434"/>
                </a:lnTo>
                <a:lnTo>
                  <a:pt x="254853" y="57722"/>
                </a:lnTo>
                <a:lnTo>
                  <a:pt x="224304" y="27194"/>
                </a:lnTo>
                <a:lnTo>
                  <a:pt x="185578" y="7178"/>
                </a:lnTo>
                <a:lnTo>
                  <a:pt x="141003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2489059" y="931730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01" y="0"/>
                </a:moveTo>
                <a:lnTo>
                  <a:pt x="17203" y="2215"/>
                </a:lnTo>
                <a:lnTo>
                  <a:pt x="8240" y="8254"/>
                </a:lnTo>
                <a:lnTo>
                  <a:pt x="2207" y="17221"/>
                </a:lnTo>
                <a:lnTo>
                  <a:pt x="0" y="28220"/>
                </a:lnTo>
                <a:lnTo>
                  <a:pt x="2215" y="39217"/>
                </a:lnTo>
                <a:lnTo>
                  <a:pt x="8254" y="48181"/>
                </a:lnTo>
                <a:lnTo>
                  <a:pt x="17222" y="54214"/>
                </a:lnTo>
                <a:lnTo>
                  <a:pt x="28221" y="56421"/>
                </a:lnTo>
                <a:lnTo>
                  <a:pt x="39218" y="54206"/>
                </a:lnTo>
                <a:lnTo>
                  <a:pt x="48181" y="48166"/>
                </a:lnTo>
                <a:lnTo>
                  <a:pt x="54215" y="39199"/>
                </a:lnTo>
                <a:lnTo>
                  <a:pt x="56422" y="28200"/>
                </a:lnTo>
                <a:lnTo>
                  <a:pt x="54207" y="17203"/>
                </a:lnTo>
                <a:lnTo>
                  <a:pt x="48167" y="8240"/>
                </a:lnTo>
                <a:lnTo>
                  <a:pt x="39200" y="2207"/>
                </a:lnTo>
                <a:lnTo>
                  <a:pt x="28201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60969" y="9627627"/>
            <a:ext cx="112842" cy="112843"/>
          </a:xfrm>
          <a:prstGeom prst="rect">
            <a:avLst/>
          </a:prstGeom>
        </p:spPr>
      </p:pic>
      <p:sp>
        <p:nvSpPr>
          <p:cNvPr id="29" name="object 29" descr=""/>
          <p:cNvSpPr/>
          <p:nvPr/>
        </p:nvSpPr>
        <p:spPr>
          <a:xfrm>
            <a:off x="12827589" y="9317187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01" y="0"/>
                </a:moveTo>
                <a:lnTo>
                  <a:pt x="17203" y="2215"/>
                </a:lnTo>
                <a:lnTo>
                  <a:pt x="8240" y="8254"/>
                </a:lnTo>
                <a:lnTo>
                  <a:pt x="2207" y="17221"/>
                </a:lnTo>
                <a:lnTo>
                  <a:pt x="0" y="28220"/>
                </a:lnTo>
                <a:lnTo>
                  <a:pt x="2215" y="39217"/>
                </a:lnTo>
                <a:lnTo>
                  <a:pt x="8254" y="48181"/>
                </a:lnTo>
                <a:lnTo>
                  <a:pt x="17222" y="54214"/>
                </a:lnTo>
                <a:lnTo>
                  <a:pt x="28221" y="56421"/>
                </a:lnTo>
                <a:lnTo>
                  <a:pt x="39218" y="54206"/>
                </a:lnTo>
                <a:lnTo>
                  <a:pt x="48181" y="48166"/>
                </a:lnTo>
                <a:lnTo>
                  <a:pt x="54214" y="39199"/>
                </a:lnTo>
                <a:lnTo>
                  <a:pt x="56421" y="28200"/>
                </a:lnTo>
                <a:lnTo>
                  <a:pt x="54206" y="17203"/>
                </a:lnTo>
                <a:lnTo>
                  <a:pt x="48166" y="8240"/>
                </a:lnTo>
                <a:lnTo>
                  <a:pt x="39199" y="2207"/>
                </a:lnTo>
                <a:lnTo>
                  <a:pt x="28201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3166120" y="931706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199" y="0"/>
                </a:moveTo>
                <a:lnTo>
                  <a:pt x="17202" y="2215"/>
                </a:lnTo>
                <a:lnTo>
                  <a:pt x="8239" y="8254"/>
                </a:lnTo>
                <a:lnTo>
                  <a:pt x="2207" y="17221"/>
                </a:lnTo>
                <a:lnTo>
                  <a:pt x="0" y="28220"/>
                </a:lnTo>
                <a:lnTo>
                  <a:pt x="2215" y="39217"/>
                </a:lnTo>
                <a:lnTo>
                  <a:pt x="8254" y="48181"/>
                </a:lnTo>
                <a:lnTo>
                  <a:pt x="17221" y="54214"/>
                </a:lnTo>
                <a:lnTo>
                  <a:pt x="28220" y="56421"/>
                </a:lnTo>
                <a:lnTo>
                  <a:pt x="39217" y="54206"/>
                </a:lnTo>
                <a:lnTo>
                  <a:pt x="48180" y="48166"/>
                </a:lnTo>
                <a:lnTo>
                  <a:pt x="54213" y="39199"/>
                </a:lnTo>
                <a:lnTo>
                  <a:pt x="56421" y="28200"/>
                </a:lnTo>
                <a:lnTo>
                  <a:pt x="54205" y="17203"/>
                </a:lnTo>
                <a:lnTo>
                  <a:pt x="48166" y="8240"/>
                </a:lnTo>
                <a:lnTo>
                  <a:pt x="39198" y="2207"/>
                </a:lnTo>
                <a:lnTo>
                  <a:pt x="28199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object 3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48228" y="9260523"/>
            <a:ext cx="169265" cy="169264"/>
          </a:xfrm>
          <a:prstGeom prst="rect">
            <a:avLst/>
          </a:prstGeom>
        </p:spPr>
      </p:pic>
      <p:sp>
        <p:nvSpPr>
          <p:cNvPr id="32" name="object 32" descr=""/>
          <p:cNvSpPr/>
          <p:nvPr/>
        </p:nvSpPr>
        <p:spPr>
          <a:xfrm>
            <a:off x="13843057" y="897829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01" y="0"/>
                </a:moveTo>
                <a:lnTo>
                  <a:pt x="17203" y="2215"/>
                </a:lnTo>
                <a:lnTo>
                  <a:pt x="8240" y="8254"/>
                </a:lnTo>
                <a:lnTo>
                  <a:pt x="2207" y="17222"/>
                </a:lnTo>
                <a:lnTo>
                  <a:pt x="0" y="28221"/>
                </a:lnTo>
                <a:lnTo>
                  <a:pt x="2215" y="39218"/>
                </a:lnTo>
                <a:lnTo>
                  <a:pt x="8254" y="48181"/>
                </a:lnTo>
                <a:lnTo>
                  <a:pt x="17222" y="54214"/>
                </a:lnTo>
                <a:lnTo>
                  <a:pt x="28221" y="56421"/>
                </a:lnTo>
                <a:lnTo>
                  <a:pt x="39218" y="54206"/>
                </a:lnTo>
                <a:lnTo>
                  <a:pt x="48181" y="48166"/>
                </a:lnTo>
                <a:lnTo>
                  <a:pt x="54214" y="39199"/>
                </a:lnTo>
                <a:lnTo>
                  <a:pt x="56421" y="28200"/>
                </a:lnTo>
                <a:lnTo>
                  <a:pt x="54206" y="17203"/>
                </a:lnTo>
                <a:lnTo>
                  <a:pt x="48166" y="8240"/>
                </a:lnTo>
                <a:lnTo>
                  <a:pt x="39199" y="2207"/>
                </a:lnTo>
                <a:lnTo>
                  <a:pt x="28201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53260" y="8949962"/>
            <a:ext cx="112843" cy="112843"/>
          </a:xfrm>
          <a:prstGeom prst="rect">
            <a:avLst/>
          </a:prstGeom>
        </p:spPr>
      </p:pic>
      <p:sp>
        <p:nvSpPr>
          <p:cNvPr id="34" name="object 34" descr=""/>
          <p:cNvSpPr/>
          <p:nvPr/>
        </p:nvSpPr>
        <p:spPr>
          <a:xfrm>
            <a:off x="14519881" y="863952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01" y="0"/>
                </a:moveTo>
                <a:lnTo>
                  <a:pt x="17203" y="2215"/>
                </a:lnTo>
                <a:lnTo>
                  <a:pt x="8240" y="8254"/>
                </a:lnTo>
                <a:lnTo>
                  <a:pt x="2207" y="17222"/>
                </a:lnTo>
                <a:lnTo>
                  <a:pt x="0" y="28221"/>
                </a:lnTo>
                <a:lnTo>
                  <a:pt x="2215" y="39218"/>
                </a:lnTo>
                <a:lnTo>
                  <a:pt x="8254" y="48181"/>
                </a:lnTo>
                <a:lnTo>
                  <a:pt x="17222" y="54214"/>
                </a:lnTo>
                <a:lnTo>
                  <a:pt x="28221" y="56421"/>
                </a:lnTo>
                <a:lnTo>
                  <a:pt x="39218" y="54206"/>
                </a:lnTo>
                <a:lnTo>
                  <a:pt x="48181" y="48167"/>
                </a:lnTo>
                <a:lnTo>
                  <a:pt x="54215" y="39199"/>
                </a:lnTo>
                <a:lnTo>
                  <a:pt x="56422" y="28200"/>
                </a:lnTo>
                <a:lnTo>
                  <a:pt x="54207" y="17203"/>
                </a:lnTo>
                <a:lnTo>
                  <a:pt x="48167" y="8240"/>
                </a:lnTo>
                <a:lnTo>
                  <a:pt x="39200" y="2207"/>
                </a:lnTo>
                <a:lnTo>
                  <a:pt x="28201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4407160" y="8865210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1003" y="0"/>
                </a:moveTo>
                <a:lnTo>
                  <a:pt x="96433" y="7209"/>
                </a:lnTo>
                <a:lnTo>
                  <a:pt x="57721" y="27253"/>
                </a:lnTo>
                <a:lnTo>
                  <a:pt x="27194" y="57803"/>
                </a:lnTo>
                <a:lnTo>
                  <a:pt x="7178" y="96529"/>
                </a:lnTo>
                <a:lnTo>
                  <a:pt x="0" y="141104"/>
                </a:lnTo>
                <a:lnTo>
                  <a:pt x="7209" y="185674"/>
                </a:lnTo>
                <a:lnTo>
                  <a:pt x="27253" y="224386"/>
                </a:lnTo>
                <a:lnTo>
                  <a:pt x="57803" y="254913"/>
                </a:lnTo>
                <a:lnTo>
                  <a:pt x="96529" y="274930"/>
                </a:lnTo>
                <a:lnTo>
                  <a:pt x="141104" y="282108"/>
                </a:lnTo>
                <a:lnTo>
                  <a:pt x="185673" y="274898"/>
                </a:lnTo>
                <a:lnTo>
                  <a:pt x="224385" y="254854"/>
                </a:lnTo>
                <a:lnTo>
                  <a:pt x="254913" y="224304"/>
                </a:lnTo>
                <a:lnTo>
                  <a:pt x="274929" y="185578"/>
                </a:lnTo>
                <a:lnTo>
                  <a:pt x="282107" y="141003"/>
                </a:lnTo>
                <a:lnTo>
                  <a:pt x="274897" y="96434"/>
                </a:lnTo>
                <a:lnTo>
                  <a:pt x="254853" y="57722"/>
                </a:lnTo>
                <a:lnTo>
                  <a:pt x="224304" y="27194"/>
                </a:lnTo>
                <a:lnTo>
                  <a:pt x="185578" y="7178"/>
                </a:lnTo>
                <a:lnTo>
                  <a:pt x="141003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object 3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30201" y="8611190"/>
            <a:ext cx="112842" cy="112843"/>
          </a:xfrm>
          <a:prstGeom prst="rect">
            <a:avLst/>
          </a:prstGeom>
        </p:spPr>
      </p:pic>
      <p:sp>
        <p:nvSpPr>
          <p:cNvPr id="37" name="object 37" descr=""/>
          <p:cNvSpPr/>
          <p:nvPr/>
        </p:nvSpPr>
        <p:spPr>
          <a:xfrm>
            <a:off x="15196821" y="830074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199" y="0"/>
                </a:moveTo>
                <a:lnTo>
                  <a:pt x="17202" y="2215"/>
                </a:lnTo>
                <a:lnTo>
                  <a:pt x="8239" y="8254"/>
                </a:lnTo>
                <a:lnTo>
                  <a:pt x="2207" y="17221"/>
                </a:lnTo>
                <a:lnTo>
                  <a:pt x="0" y="28220"/>
                </a:lnTo>
                <a:lnTo>
                  <a:pt x="2215" y="39217"/>
                </a:lnTo>
                <a:lnTo>
                  <a:pt x="8254" y="48181"/>
                </a:lnTo>
                <a:lnTo>
                  <a:pt x="17221" y="54214"/>
                </a:lnTo>
                <a:lnTo>
                  <a:pt x="28220" y="56421"/>
                </a:lnTo>
                <a:lnTo>
                  <a:pt x="39217" y="54206"/>
                </a:lnTo>
                <a:lnTo>
                  <a:pt x="48180" y="48166"/>
                </a:lnTo>
                <a:lnTo>
                  <a:pt x="54213" y="39199"/>
                </a:lnTo>
                <a:lnTo>
                  <a:pt x="56421" y="28200"/>
                </a:lnTo>
                <a:lnTo>
                  <a:pt x="54205" y="17203"/>
                </a:lnTo>
                <a:lnTo>
                  <a:pt x="48166" y="8240"/>
                </a:lnTo>
                <a:lnTo>
                  <a:pt x="39198" y="2207"/>
                </a:lnTo>
                <a:lnTo>
                  <a:pt x="28199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object 3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07141" y="8272417"/>
            <a:ext cx="112842" cy="112843"/>
          </a:xfrm>
          <a:prstGeom prst="rect">
            <a:avLst/>
          </a:prstGeom>
        </p:spPr>
      </p:pic>
      <p:sp>
        <p:nvSpPr>
          <p:cNvPr id="39" name="object 39" descr=""/>
          <p:cNvSpPr/>
          <p:nvPr/>
        </p:nvSpPr>
        <p:spPr>
          <a:xfrm>
            <a:off x="15422629" y="8526315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1003" y="0"/>
                </a:moveTo>
                <a:lnTo>
                  <a:pt x="96433" y="7209"/>
                </a:lnTo>
                <a:lnTo>
                  <a:pt x="57721" y="27253"/>
                </a:lnTo>
                <a:lnTo>
                  <a:pt x="27194" y="57803"/>
                </a:lnTo>
                <a:lnTo>
                  <a:pt x="7178" y="96529"/>
                </a:lnTo>
                <a:lnTo>
                  <a:pt x="0" y="141104"/>
                </a:lnTo>
                <a:lnTo>
                  <a:pt x="7209" y="185674"/>
                </a:lnTo>
                <a:lnTo>
                  <a:pt x="27253" y="224386"/>
                </a:lnTo>
                <a:lnTo>
                  <a:pt x="57803" y="254914"/>
                </a:lnTo>
                <a:lnTo>
                  <a:pt x="96529" y="274930"/>
                </a:lnTo>
                <a:lnTo>
                  <a:pt x="141104" y="282108"/>
                </a:lnTo>
                <a:lnTo>
                  <a:pt x="185673" y="274898"/>
                </a:lnTo>
                <a:lnTo>
                  <a:pt x="224385" y="254854"/>
                </a:lnTo>
                <a:lnTo>
                  <a:pt x="254913" y="224304"/>
                </a:lnTo>
                <a:lnTo>
                  <a:pt x="274929" y="185578"/>
                </a:lnTo>
                <a:lnTo>
                  <a:pt x="282107" y="141003"/>
                </a:lnTo>
                <a:lnTo>
                  <a:pt x="274897" y="96434"/>
                </a:lnTo>
                <a:lnTo>
                  <a:pt x="254853" y="57722"/>
                </a:lnTo>
                <a:lnTo>
                  <a:pt x="224304" y="27194"/>
                </a:lnTo>
                <a:lnTo>
                  <a:pt x="185578" y="7178"/>
                </a:lnTo>
                <a:lnTo>
                  <a:pt x="141003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5873762" y="7961977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01" y="0"/>
                </a:moveTo>
                <a:lnTo>
                  <a:pt x="17203" y="2215"/>
                </a:lnTo>
                <a:lnTo>
                  <a:pt x="8240" y="8254"/>
                </a:lnTo>
                <a:lnTo>
                  <a:pt x="2207" y="17222"/>
                </a:lnTo>
                <a:lnTo>
                  <a:pt x="0" y="28221"/>
                </a:lnTo>
                <a:lnTo>
                  <a:pt x="2215" y="39218"/>
                </a:lnTo>
                <a:lnTo>
                  <a:pt x="8254" y="48181"/>
                </a:lnTo>
                <a:lnTo>
                  <a:pt x="17222" y="54214"/>
                </a:lnTo>
                <a:lnTo>
                  <a:pt x="28221" y="56421"/>
                </a:lnTo>
                <a:lnTo>
                  <a:pt x="39218" y="54206"/>
                </a:lnTo>
                <a:lnTo>
                  <a:pt x="48181" y="48166"/>
                </a:lnTo>
                <a:lnTo>
                  <a:pt x="54214" y="39199"/>
                </a:lnTo>
                <a:lnTo>
                  <a:pt x="56421" y="28200"/>
                </a:lnTo>
                <a:lnTo>
                  <a:pt x="54206" y="17203"/>
                </a:lnTo>
                <a:lnTo>
                  <a:pt x="48166" y="8240"/>
                </a:lnTo>
                <a:lnTo>
                  <a:pt x="39199" y="2207"/>
                </a:lnTo>
                <a:lnTo>
                  <a:pt x="28201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1" name="object 4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17457" y="8244085"/>
            <a:ext cx="169265" cy="169264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4080" y="7933645"/>
            <a:ext cx="112843" cy="112843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61018" y="7594873"/>
            <a:ext cx="112842" cy="112843"/>
          </a:xfrm>
          <a:prstGeom prst="rect">
            <a:avLst/>
          </a:prstGeom>
        </p:spPr>
      </p:pic>
      <p:sp>
        <p:nvSpPr>
          <p:cNvPr id="44" name="object 44" descr=""/>
          <p:cNvSpPr/>
          <p:nvPr/>
        </p:nvSpPr>
        <p:spPr>
          <a:xfrm>
            <a:off x="17227641" y="728443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201" y="0"/>
                </a:moveTo>
                <a:lnTo>
                  <a:pt x="17203" y="2215"/>
                </a:lnTo>
                <a:lnTo>
                  <a:pt x="8240" y="8254"/>
                </a:lnTo>
                <a:lnTo>
                  <a:pt x="2207" y="17221"/>
                </a:lnTo>
                <a:lnTo>
                  <a:pt x="0" y="28220"/>
                </a:lnTo>
                <a:lnTo>
                  <a:pt x="2215" y="39217"/>
                </a:lnTo>
                <a:lnTo>
                  <a:pt x="8254" y="48181"/>
                </a:lnTo>
                <a:lnTo>
                  <a:pt x="17222" y="54214"/>
                </a:lnTo>
                <a:lnTo>
                  <a:pt x="28221" y="56421"/>
                </a:lnTo>
                <a:lnTo>
                  <a:pt x="39218" y="54206"/>
                </a:lnTo>
                <a:lnTo>
                  <a:pt x="48181" y="48166"/>
                </a:lnTo>
                <a:lnTo>
                  <a:pt x="54214" y="39199"/>
                </a:lnTo>
                <a:lnTo>
                  <a:pt x="56421" y="28200"/>
                </a:lnTo>
                <a:lnTo>
                  <a:pt x="54206" y="17203"/>
                </a:lnTo>
                <a:lnTo>
                  <a:pt x="48166" y="8240"/>
                </a:lnTo>
                <a:lnTo>
                  <a:pt x="39199" y="2207"/>
                </a:lnTo>
                <a:lnTo>
                  <a:pt x="28201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7114916" y="7510120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141004" y="0"/>
                </a:moveTo>
                <a:lnTo>
                  <a:pt x="96435" y="7209"/>
                </a:lnTo>
                <a:lnTo>
                  <a:pt x="57722" y="27253"/>
                </a:lnTo>
                <a:lnTo>
                  <a:pt x="27194" y="57803"/>
                </a:lnTo>
                <a:lnTo>
                  <a:pt x="7178" y="96529"/>
                </a:lnTo>
                <a:lnTo>
                  <a:pt x="0" y="141104"/>
                </a:lnTo>
                <a:lnTo>
                  <a:pt x="7210" y="185674"/>
                </a:lnTo>
                <a:lnTo>
                  <a:pt x="27254" y="224386"/>
                </a:lnTo>
                <a:lnTo>
                  <a:pt x="57804" y="254914"/>
                </a:lnTo>
                <a:lnTo>
                  <a:pt x="96530" y="274930"/>
                </a:lnTo>
                <a:lnTo>
                  <a:pt x="141105" y="282108"/>
                </a:lnTo>
                <a:lnTo>
                  <a:pt x="185675" y="274898"/>
                </a:lnTo>
                <a:lnTo>
                  <a:pt x="224387" y="254854"/>
                </a:lnTo>
                <a:lnTo>
                  <a:pt x="254914" y="224304"/>
                </a:lnTo>
                <a:lnTo>
                  <a:pt x="274931" y="185578"/>
                </a:lnTo>
                <a:lnTo>
                  <a:pt x="282109" y="141003"/>
                </a:lnTo>
                <a:lnTo>
                  <a:pt x="274899" y="96434"/>
                </a:lnTo>
                <a:lnTo>
                  <a:pt x="254855" y="57722"/>
                </a:lnTo>
                <a:lnTo>
                  <a:pt x="224305" y="27194"/>
                </a:lnTo>
                <a:lnTo>
                  <a:pt x="185579" y="7178"/>
                </a:lnTo>
                <a:lnTo>
                  <a:pt x="141004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17566048" y="694578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28199" y="0"/>
                </a:moveTo>
                <a:lnTo>
                  <a:pt x="17202" y="2215"/>
                </a:lnTo>
                <a:lnTo>
                  <a:pt x="8239" y="8254"/>
                </a:lnTo>
                <a:lnTo>
                  <a:pt x="2207" y="17222"/>
                </a:lnTo>
                <a:lnTo>
                  <a:pt x="0" y="28220"/>
                </a:lnTo>
                <a:lnTo>
                  <a:pt x="2215" y="39218"/>
                </a:lnTo>
                <a:lnTo>
                  <a:pt x="8254" y="48181"/>
                </a:lnTo>
                <a:lnTo>
                  <a:pt x="17221" y="54214"/>
                </a:lnTo>
                <a:lnTo>
                  <a:pt x="28220" y="56421"/>
                </a:lnTo>
                <a:lnTo>
                  <a:pt x="39217" y="54206"/>
                </a:lnTo>
                <a:lnTo>
                  <a:pt x="48180" y="48166"/>
                </a:lnTo>
                <a:lnTo>
                  <a:pt x="54213" y="39199"/>
                </a:lnTo>
                <a:lnTo>
                  <a:pt x="56421" y="28200"/>
                </a:lnTo>
                <a:lnTo>
                  <a:pt x="54205" y="17203"/>
                </a:lnTo>
                <a:lnTo>
                  <a:pt x="48166" y="8240"/>
                </a:lnTo>
                <a:lnTo>
                  <a:pt x="39198" y="2207"/>
                </a:lnTo>
                <a:lnTo>
                  <a:pt x="28199" y="0"/>
                </a:lnTo>
                <a:close/>
              </a:path>
            </a:pathLst>
          </a:custGeom>
          <a:solidFill>
            <a:srgbClr val="1C2B4E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7" name="object 4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481536" y="7199679"/>
            <a:ext cx="225686" cy="225686"/>
          </a:xfrm>
          <a:prstGeom prst="rect">
            <a:avLst/>
          </a:prstGeom>
        </p:spPr>
      </p:pic>
      <p:grpSp>
        <p:nvGrpSpPr>
          <p:cNvPr id="48" name="object 48" descr=""/>
          <p:cNvGrpSpPr/>
          <p:nvPr/>
        </p:nvGrpSpPr>
        <p:grpSpPr>
          <a:xfrm>
            <a:off x="8166362" y="5480600"/>
            <a:ext cx="11940540" cy="5828030"/>
            <a:chOff x="8166362" y="5480600"/>
            <a:chExt cx="11940540" cy="5828030"/>
          </a:xfrm>
        </p:grpSpPr>
        <p:pic>
          <p:nvPicPr>
            <p:cNvPr id="49" name="object 4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876370" y="6917449"/>
              <a:ext cx="112842" cy="11284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66362" y="5480600"/>
              <a:ext cx="11939996" cy="5827955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86687" y="6889118"/>
              <a:ext cx="169265" cy="169264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553430" y="6917207"/>
              <a:ext cx="112843" cy="112843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18920049" y="6606767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5">
                  <a:moveTo>
                    <a:pt x="28201" y="0"/>
                  </a:moveTo>
                  <a:lnTo>
                    <a:pt x="17203" y="2215"/>
                  </a:lnTo>
                  <a:lnTo>
                    <a:pt x="8240" y="8254"/>
                  </a:lnTo>
                  <a:lnTo>
                    <a:pt x="2207" y="17222"/>
                  </a:lnTo>
                  <a:lnTo>
                    <a:pt x="0" y="28220"/>
                  </a:lnTo>
                  <a:lnTo>
                    <a:pt x="2215" y="39218"/>
                  </a:lnTo>
                  <a:lnTo>
                    <a:pt x="8254" y="48181"/>
                  </a:lnTo>
                  <a:lnTo>
                    <a:pt x="17222" y="54214"/>
                  </a:lnTo>
                  <a:lnTo>
                    <a:pt x="28221" y="56421"/>
                  </a:lnTo>
                  <a:lnTo>
                    <a:pt x="39218" y="54206"/>
                  </a:lnTo>
                  <a:lnTo>
                    <a:pt x="48181" y="48166"/>
                  </a:lnTo>
                  <a:lnTo>
                    <a:pt x="54215" y="39199"/>
                  </a:lnTo>
                  <a:lnTo>
                    <a:pt x="56422" y="28200"/>
                  </a:lnTo>
                  <a:lnTo>
                    <a:pt x="54207" y="17203"/>
                  </a:lnTo>
                  <a:lnTo>
                    <a:pt x="48167" y="8240"/>
                  </a:lnTo>
                  <a:lnTo>
                    <a:pt x="39200" y="2207"/>
                  </a:lnTo>
                  <a:lnTo>
                    <a:pt x="28201" y="0"/>
                  </a:lnTo>
                  <a:close/>
                </a:path>
              </a:pathLst>
            </a:custGeom>
            <a:solidFill>
              <a:srgbClr val="1C2B4E">
                <a:alpha val="11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30251" y="6578436"/>
              <a:ext cx="112843" cy="112843"/>
            </a:xfrm>
            <a:prstGeom prst="rect">
              <a:avLst/>
            </a:prstGeom>
          </p:spPr>
        </p:pic>
      </p:grpSp>
      <p:sp>
        <p:nvSpPr>
          <p:cNvPr id="55" name="object 55" descr=""/>
          <p:cNvSpPr/>
          <p:nvPr/>
        </p:nvSpPr>
        <p:spPr>
          <a:xfrm>
            <a:off x="894822" y="1162513"/>
            <a:ext cx="1950085" cy="662940"/>
          </a:xfrm>
          <a:custGeom>
            <a:avLst/>
            <a:gdLst/>
            <a:ahLst/>
            <a:cxnLst/>
            <a:rect l="l" t="t" r="r" b="b"/>
            <a:pathLst>
              <a:path w="1950085" h="662939">
                <a:moveTo>
                  <a:pt x="222485" y="573637"/>
                </a:moveTo>
                <a:lnTo>
                  <a:pt x="0" y="573637"/>
                </a:lnTo>
                <a:lnTo>
                  <a:pt x="0" y="654723"/>
                </a:lnTo>
                <a:lnTo>
                  <a:pt x="222485" y="654723"/>
                </a:lnTo>
                <a:lnTo>
                  <a:pt x="222485" y="573637"/>
                </a:lnTo>
                <a:close/>
              </a:path>
              <a:path w="1950085" h="662939">
                <a:moveTo>
                  <a:pt x="162173" y="268054"/>
                </a:moveTo>
                <a:lnTo>
                  <a:pt x="60312" y="268054"/>
                </a:lnTo>
                <a:lnTo>
                  <a:pt x="60312" y="573637"/>
                </a:lnTo>
                <a:lnTo>
                  <a:pt x="162173" y="573637"/>
                </a:lnTo>
                <a:lnTo>
                  <a:pt x="162173" y="268054"/>
                </a:lnTo>
                <a:close/>
              </a:path>
              <a:path w="1950085" h="662939">
                <a:moveTo>
                  <a:pt x="222485" y="186968"/>
                </a:moveTo>
                <a:lnTo>
                  <a:pt x="0" y="186968"/>
                </a:lnTo>
                <a:lnTo>
                  <a:pt x="0" y="268054"/>
                </a:lnTo>
                <a:lnTo>
                  <a:pt x="222485" y="268054"/>
                </a:lnTo>
                <a:lnTo>
                  <a:pt x="222485" y="186968"/>
                </a:lnTo>
                <a:close/>
              </a:path>
              <a:path w="1950085" h="662939">
                <a:moveTo>
                  <a:pt x="130006" y="0"/>
                </a:moveTo>
                <a:lnTo>
                  <a:pt x="63662" y="130006"/>
                </a:lnTo>
                <a:lnTo>
                  <a:pt x="122635" y="158822"/>
                </a:lnTo>
                <a:lnTo>
                  <a:pt x="212433" y="40878"/>
                </a:lnTo>
                <a:lnTo>
                  <a:pt x="130006" y="0"/>
                </a:lnTo>
                <a:close/>
              </a:path>
              <a:path w="1950085" h="662939">
                <a:moveTo>
                  <a:pt x="401171" y="302901"/>
                </a:moveTo>
                <a:lnTo>
                  <a:pt x="301990" y="302901"/>
                </a:lnTo>
                <a:lnTo>
                  <a:pt x="301990" y="654723"/>
                </a:lnTo>
                <a:lnTo>
                  <a:pt x="401171" y="654723"/>
                </a:lnTo>
                <a:lnTo>
                  <a:pt x="401171" y="418388"/>
                </a:lnTo>
                <a:lnTo>
                  <a:pt x="402958" y="411017"/>
                </a:lnTo>
                <a:lnTo>
                  <a:pt x="406532" y="404762"/>
                </a:lnTo>
                <a:lnTo>
                  <a:pt x="410106" y="398061"/>
                </a:lnTo>
                <a:lnTo>
                  <a:pt x="414797" y="392476"/>
                </a:lnTo>
                <a:lnTo>
                  <a:pt x="420604" y="388009"/>
                </a:lnTo>
                <a:lnTo>
                  <a:pt x="426859" y="383541"/>
                </a:lnTo>
                <a:lnTo>
                  <a:pt x="433784" y="380414"/>
                </a:lnTo>
                <a:lnTo>
                  <a:pt x="441379" y="378627"/>
                </a:lnTo>
                <a:lnTo>
                  <a:pt x="448974" y="376393"/>
                </a:lnTo>
                <a:lnTo>
                  <a:pt x="456792" y="375276"/>
                </a:lnTo>
                <a:lnTo>
                  <a:pt x="605961" y="375276"/>
                </a:lnTo>
                <a:lnTo>
                  <a:pt x="605897" y="374941"/>
                </a:lnTo>
                <a:lnTo>
                  <a:pt x="601330" y="362543"/>
                </a:lnTo>
                <a:lnTo>
                  <a:pt x="401171" y="362543"/>
                </a:lnTo>
                <a:lnTo>
                  <a:pt x="401171" y="302901"/>
                </a:lnTo>
                <a:close/>
              </a:path>
              <a:path w="1950085" h="662939">
                <a:moveTo>
                  <a:pt x="605961" y="375276"/>
                </a:moveTo>
                <a:lnTo>
                  <a:pt x="464834" y="375276"/>
                </a:lnTo>
                <a:lnTo>
                  <a:pt x="478370" y="376393"/>
                </a:lnTo>
                <a:lnTo>
                  <a:pt x="477760" y="376393"/>
                </a:lnTo>
                <a:lnTo>
                  <a:pt x="507722" y="401202"/>
                </a:lnTo>
                <a:lnTo>
                  <a:pt x="513753" y="442290"/>
                </a:lnTo>
                <a:lnTo>
                  <a:pt x="513753" y="654723"/>
                </a:lnTo>
                <a:lnTo>
                  <a:pt x="612934" y="654723"/>
                </a:lnTo>
                <a:lnTo>
                  <a:pt x="612934" y="434248"/>
                </a:lnTo>
                <a:lnTo>
                  <a:pt x="611291" y="404762"/>
                </a:lnTo>
                <a:lnTo>
                  <a:pt x="611175" y="402668"/>
                </a:lnTo>
                <a:lnTo>
                  <a:pt x="605961" y="375276"/>
                </a:lnTo>
                <a:close/>
              </a:path>
              <a:path w="1950085" h="662939">
                <a:moveTo>
                  <a:pt x="503031" y="294860"/>
                </a:moveTo>
                <a:lnTo>
                  <a:pt x="450886" y="306168"/>
                </a:lnTo>
                <a:lnTo>
                  <a:pt x="418091" y="336911"/>
                </a:lnTo>
                <a:lnTo>
                  <a:pt x="405191" y="362543"/>
                </a:lnTo>
                <a:lnTo>
                  <a:pt x="601330" y="362543"/>
                </a:lnTo>
                <a:lnTo>
                  <a:pt x="569375" y="315215"/>
                </a:lnTo>
                <a:lnTo>
                  <a:pt x="528497" y="297121"/>
                </a:lnTo>
                <a:lnTo>
                  <a:pt x="503031" y="294860"/>
                </a:lnTo>
                <a:close/>
              </a:path>
              <a:path w="1950085" h="662939">
                <a:moveTo>
                  <a:pt x="819137" y="294860"/>
                </a:moveTo>
                <a:lnTo>
                  <a:pt x="760332" y="306587"/>
                </a:lnTo>
                <a:lnTo>
                  <a:pt x="717946" y="341769"/>
                </a:lnTo>
                <a:lnTo>
                  <a:pt x="692313" y="399401"/>
                </a:lnTo>
                <a:lnTo>
                  <a:pt x="683769" y="478477"/>
                </a:lnTo>
                <a:lnTo>
                  <a:pt x="685905" y="520738"/>
                </a:lnTo>
                <a:lnTo>
                  <a:pt x="702994" y="589427"/>
                </a:lnTo>
                <a:lnTo>
                  <a:pt x="737087" y="636378"/>
                </a:lnTo>
                <a:lnTo>
                  <a:pt x="787682" y="659833"/>
                </a:lnTo>
                <a:lnTo>
                  <a:pt x="819137" y="662765"/>
                </a:lnTo>
                <a:lnTo>
                  <a:pt x="827430" y="662430"/>
                </a:lnTo>
                <a:lnTo>
                  <a:pt x="866382" y="651707"/>
                </a:lnTo>
                <a:lnTo>
                  <a:pt x="900894" y="622557"/>
                </a:lnTo>
                <a:lnTo>
                  <a:pt x="913626" y="595751"/>
                </a:lnTo>
                <a:lnTo>
                  <a:pt x="1016157" y="595751"/>
                </a:lnTo>
                <a:lnTo>
                  <a:pt x="1016157" y="582348"/>
                </a:lnTo>
                <a:lnTo>
                  <a:pt x="851974" y="582348"/>
                </a:lnTo>
                <a:lnTo>
                  <a:pt x="838487" y="581134"/>
                </a:lnTo>
                <a:lnTo>
                  <a:pt x="797148" y="552025"/>
                </a:lnTo>
                <a:lnTo>
                  <a:pt x="786970" y="509303"/>
                </a:lnTo>
                <a:lnTo>
                  <a:pt x="786970" y="448321"/>
                </a:lnTo>
                <a:lnTo>
                  <a:pt x="797148" y="405977"/>
                </a:lnTo>
                <a:lnTo>
                  <a:pt x="826173" y="380302"/>
                </a:lnTo>
                <a:lnTo>
                  <a:pt x="851974" y="375276"/>
                </a:lnTo>
                <a:lnTo>
                  <a:pt x="1016157" y="375276"/>
                </a:lnTo>
                <a:lnTo>
                  <a:pt x="1016157" y="361873"/>
                </a:lnTo>
                <a:lnTo>
                  <a:pt x="913626" y="361873"/>
                </a:lnTo>
                <a:lnTo>
                  <a:pt x="908726" y="347800"/>
                </a:lnTo>
                <a:lnTo>
                  <a:pt x="901396" y="335068"/>
                </a:lnTo>
                <a:lnTo>
                  <a:pt x="865879" y="305414"/>
                </a:lnTo>
                <a:lnTo>
                  <a:pt x="835723" y="296032"/>
                </a:lnTo>
                <a:lnTo>
                  <a:pt x="819137" y="294860"/>
                </a:lnTo>
                <a:close/>
              </a:path>
              <a:path w="1950085" h="662939">
                <a:moveTo>
                  <a:pt x="1016157" y="595751"/>
                </a:moveTo>
                <a:lnTo>
                  <a:pt x="916977" y="595751"/>
                </a:lnTo>
                <a:lnTo>
                  <a:pt x="916977" y="654807"/>
                </a:lnTo>
                <a:lnTo>
                  <a:pt x="1016157" y="654807"/>
                </a:lnTo>
                <a:lnTo>
                  <a:pt x="1016157" y="595751"/>
                </a:lnTo>
                <a:close/>
              </a:path>
              <a:path w="1950085" h="662939">
                <a:moveTo>
                  <a:pt x="1016157" y="375276"/>
                </a:moveTo>
                <a:lnTo>
                  <a:pt x="851974" y="375276"/>
                </a:lnTo>
                <a:lnTo>
                  <a:pt x="865418" y="376156"/>
                </a:lnTo>
                <a:lnTo>
                  <a:pt x="877606" y="378794"/>
                </a:lnTo>
                <a:lnTo>
                  <a:pt x="912286" y="405432"/>
                </a:lnTo>
                <a:lnTo>
                  <a:pt x="916977" y="426877"/>
                </a:lnTo>
                <a:lnTo>
                  <a:pt x="916977" y="530748"/>
                </a:lnTo>
                <a:lnTo>
                  <a:pt x="898213" y="568946"/>
                </a:lnTo>
                <a:lnTo>
                  <a:pt x="851974" y="582348"/>
                </a:lnTo>
                <a:lnTo>
                  <a:pt x="1016157" y="582348"/>
                </a:lnTo>
                <a:lnTo>
                  <a:pt x="1016157" y="375276"/>
                </a:lnTo>
                <a:close/>
              </a:path>
              <a:path w="1950085" h="662939">
                <a:moveTo>
                  <a:pt x="1016157" y="158822"/>
                </a:moveTo>
                <a:lnTo>
                  <a:pt x="916977" y="158822"/>
                </a:lnTo>
                <a:lnTo>
                  <a:pt x="916977" y="361873"/>
                </a:lnTo>
                <a:lnTo>
                  <a:pt x="1016157" y="361873"/>
                </a:lnTo>
                <a:lnTo>
                  <a:pt x="1016157" y="158822"/>
                </a:lnTo>
                <a:close/>
              </a:path>
              <a:path w="1950085" h="662939">
                <a:moveTo>
                  <a:pt x="1158493" y="152791"/>
                </a:moveTo>
                <a:lnTo>
                  <a:pt x="1114264" y="166864"/>
                </a:lnTo>
                <a:lnTo>
                  <a:pt x="1100861" y="201711"/>
                </a:lnTo>
                <a:lnTo>
                  <a:pt x="1100861" y="216454"/>
                </a:lnTo>
                <a:lnTo>
                  <a:pt x="1122306" y="257835"/>
                </a:lnTo>
                <a:lnTo>
                  <a:pt x="1158493" y="265374"/>
                </a:lnTo>
                <a:lnTo>
                  <a:pt x="1172524" y="264536"/>
                </a:lnTo>
                <a:lnTo>
                  <a:pt x="1208209" y="244474"/>
                </a:lnTo>
                <a:lnTo>
                  <a:pt x="1216125" y="216454"/>
                </a:lnTo>
                <a:lnTo>
                  <a:pt x="1216125" y="201711"/>
                </a:lnTo>
                <a:lnTo>
                  <a:pt x="1194303" y="160707"/>
                </a:lnTo>
                <a:lnTo>
                  <a:pt x="1158493" y="152791"/>
                </a:lnTo>
                <a:close/>
              </a:path>
              <a:path w="1950085" h="662939">
                <a:moveTo>
                  <a:pt x="1208083" y="302901"/>
                </a:moveTo>
                <a:lnTo>
                  <a:pt x="1108903" y="302901"/>
                </a:lnTo>
                <a:lnTo>
                  <a:pt x="1108903" y="654723"/>
                </a:lnTo>
                <a:lnTo>
                  <a:pt x="1208083" y="654723"/>
                </a:lnTo>
                <a:lnTo>
                  <a:pt x="1208083" y="302901"/>
                </a:lnTo>
                <a:close/>
              </a:path>
              <a:path w="1950085" h="662939">
                <a:moveTo>
                  <a:pt x="1442720" y="294860"/>
                </a:moveTo>
                <a:lnTo>
                  <a:pt x="1388313" y="302022"/>
                </a:lnTo>
                <a:lnTo>
                  <a:pt x="1344042" y="323173"/>
                </a:lnTo>
                <a:lnTo>
                  <a:pt x="1310996" y="357140"/>
                </a:lnTo>
                <a:lnTo>
                  <a:pt x="1289259" y="402752"/>
                </a:lnTo>
                <a:lnTo>
                  <a:pt x="1279207" y="457912"/>
                </a:lnTo>
                <a:lnTo>
                  <a:pt x="1278536" y="478477"/>
                </a:lnTo>
                <a:lnTo>
                  <a:pt x="1279207" y="499084"/>
                </a:lnTo>
                <a:lnTo>
                  <a:pt x="1284568" y="537282"/>
                </a:lnTo>
                <a:lnTo>
                  <a:pt x="1302494" y="586537"/>
                </a:lnTo>
                <a:lnTo>
                  <a:pt x="1331771" y="624274"/>
                </a:lnTo>
                <a:lnTo>
                  <a:pt x="1372356" y="650032"/>
                </a:lnTo>
                <a:lnTo>
                  <a:pt x="1423496" y="661969"/>
                </a:lnTo>
                <a:lnTo>
                  <a:pt x="1442720" y="662765"/>
                </a:lnTo>
                <a:lnTo>
                  <a:pt x="1467850" y="661299"/>
                </a:lnTo>
                <a:lnTo>
                  <a:pt x="1512079" y="649571"/>
                </a:lnTo>
                <a:lnTo>
                  <a:pt x="1548392" y="625907"/>
                </a:lnTo>
                <a:lnTo>
                  <a:pt x="1575533" y="589050"/>
                </a:lnTo>
                <a:lnTo>
                  <a:pt x="1577518" y="584359"/>
                </a:lnTo>
                <a:lnTo>
                  <a:pt x="1442720" y="584359"/>
                </a:lnTo>
                <a:lnTo>
                  <a:pt x="1428563" y="583144"/>
                </a:lnTo>
                <a:lnTo>
                  <a:pt x="1390407" y="554328"/>
                </a:lnTo>
                <a:lnTo>
                  <a:pt x="1381738" y="511984"/>
                </a:lnTo>
                <a:lnTo>
                  <a:pt x="1381738" y="446311"/>
                </a:lnTo>
                <a:lnTo>
                  <a:pt x="1390407" y="403966"/>
                </a:lnTo>
                <a:lnTo>
                  <a:pt x="1428563" y="374522"/>
                </a:lnTo>
                <a:lnTo>
                  <a:pt x="1442720" y="373266"/>
                </a:lnTo>
                <a:lnTo>
                  <a:pt x="1577580" y="373266"/>
                </a:lnTo>
                <a:lnTo>
                  <a:pt x="1574444" y="366104"/>
                </a:lnTo>
                <a:lnTo>
                  <a:pt x="1548643" y="332262"/>
                </a:lnTo>
                <a:lnTo>
                  <a:pt x="1512959" y="308430"/>
                </a:lnTo>
                <a:lnTo>
                  <a:pt x="1468395" y="296367"/>
                </a:lnTo>
                <a:lnTo>
                  <a:pt x="1442720" y="294860"/>
                </a:lnTo>
                <a:close/>
              </a:path>
              <a:path w="1950085" h="662939">
                <a:moveTo>
                  <a:pt x="1508393" y="532088"/>
                </a:moveTo>
                <a:lnTo>
                  <a:pt x="1484939" y="570286"/>
                </a:lnTo>
                <a:lnTo>
                  <a:pt x="1442720" y="584359"/>
                </a:lnTo>
                <a:lnTo>
                  <a:pt x="1577518" y="584359"/>
                </a:lnTo>
                <a:lnTo>
                  <a:pt x="1585459" y="565595"/>
                </a:lnTo>
                <a:lnTo>
                  <a:pt x="1508393" y="532088"/>
                </a:lnTo>
                <a:close/>
              </a:path>
              <a:path w="1950085" h="662939">
                <a:moveTo>
                  <a:pt x="1577580" y="373266"/>
                </a:moveTo>
                <a:lnTo>
                  <a:pt x="1442720" y="373266"/>
                </a:lnTo>
                <a:lnTo>
                  <a:pt x="1455076" y="374145"/>
                </a:lnTo>
                <a:lnTo>
                  <a:pt x="1466007" y="376784"/>
                </a:lnTo>
                <a:lnTo>
                  <a:pt x="1475515" y="381182"/>
                </a:lnTo>
                <a:lnTo>
                  <a:pt x="1483598" y="387339"/>
                </a:lnTo>
                <a:lnTo>
                  <a:pt x="1490342" y="394752"/>
                </a:lnTo>
                <a:lnTo>
                  <a:pt x="1495716" y="402752"/>
                </a:lnTo>
                <a:lnTo>
                  <a:pt x="1495828" y="402919"/>
                </a:lnTo>
                <a:lnTo>
                  <a:pt x="1500059" y="411840"/>
                </a:lnTo>
                <a:lnTo>
                  <a:pt x="1503032" y="421515"/>
                </a:lnTo>
                <a:lnTo>
                  <a:pt x="1583449" y="386668"/>
                </a:lnTo>
                <a:lnTo>
                  <a:pt x="1577580" y="373266"/>
                </a:lnTo>
                <a:close/>
              </a:path>
              <a:path w="1950085" h="662939">
                <a:moveTo>
                  <a:pt x="1786312" y="294860"/>
                </a:moveTo>
                <a:lnTo>
                  <a:pt x="1765165" y="295781"/>
                </a:lnTo>
                <a:lnTo>
                  <a:pt x="1766483" y="295781"/>
                </a:lnTo>
                <a:lnTo>
                  <a:pt x="1748951" y="298210"/>
                </a:lnTo>
                <a:lnTo>
                  <a:pt x="1701121" y="315341"/>
                </a:lnTo>
                <a:lnTo>
                  <a:pt x="1663677" y="345120"/>
                </a:lnTo>
                <a:lnTo>
                  <a:pt x="1638170" y="386962"/>
                </a:lnTo>
                <a:lnTo>
                  <a:pt x="1624139" y="438939"/>
                </a:lnTo>
                <a:lnTo>
                  <a:pt x="1621458" y="478477"/>
                </a:lnTo>
                <a:lnTo>
                  <a:pt x="1622128" y="499084"/>
                </a:lnTo>
                <a:lnTo>
                  <a:pt x="1627489" y="537282"/>
                </a:lnTo>
                <a:lnTo>
                  <a:pt x="1646085" y="586537"/>
                </a:lnTo>
                <a:lnTo>
                  <a:pt x="1676661" y="624274"/>
                </a:lnTo>
                <a:lnTo>
                  <a:pt x="1718628" y="650032"/>
                </a:lnTo>
                <a:lnTo>
                  <a:pt x="1770773" y="661969"/>
                </a:lnTo>
                <a:lnTo>
                  <a:pt x="1790332" y="662765"/>
                </a:lnTo>
                <a:lnTo>
                  <a:pt x="1813787" y="661801"/>
                </a:lnTo>
                <a:lnTo>
                  <a:pt x="1856676" y="654095"/>
                </a:lnTo>
                <a:lnTo>
                  <a:pt x="1894287" y="638891"/>
                </a:lnTo>
                <a:lnTo>
                  <a:pt x="1937762" y="604463"/>
                </a:lnTo>
                <a:lnTo>
                  <a:pt x="1922131" y="585029"/>
                </a:lnTo>
                <a:lnTo>
                  <a:pt x="1801725" y="585029"/>
                </a:lnTo>
                <a:lnTo>
                  <a:pt x="1782961" y="583772"/>
                </a:lnTo>
                <a:lnTo>
                  <a:pt x="1742753" y="564925"/>
                </a:lnTo>
                <a:lnTo>
                  <a:pt x="1725162" y="525847"/>
                </a:lnTo>
                <a:lnTo>
                  <a:pt x="1723989" y="509303"/>
                </a:lnTo>
                <a:lnTo>
                  <a:pt x="1723989" y="503942"/>
                </a:lnTo>
                <a:lnTo>
                  <a:pt x="1949825" y="503942"/>
                </a:lnTo>
                <a:lnTo>
                  <a:pt x="1949825" y="474456"/>
                </a:lnTo>
                <a:lnTo>
                  <a:pt x="1949282" y="458205"/>
                </a:lnTo>
                <a:lnTo>
                  <a:pt x="1949239" y="456907"/>
                </a:lnTo>
                <a:lnTo>
                  <a:pt x="1948082" y="445640"/>
                </a:lnTo>
                <a:lnTo>
                  <a:pt x="1723989" y="445640"/>
                </a:lnTo>
                <a:lnTo>
                  <a:pt x="1724079" y="438939"/>
                </a:lnTo>
                <a:lnTo>
                  <a:pt x="1733413" y="398563"/>
                </a:lnTo>
                <a:lnTo>
                  <a:pt x="1774040" y="369161"/>
                </a:lnTo>
                <a:lnTo>
                  <a:pt x="1788322" y="367905"/>
                </a:lnTo>
                <a:lnTo>
                  <a:pt x="1924305" y="367905"/>
                </a:lnTo>
                <a:lnTo>
                  <a:pt x="1920967" y="362041"/>
                </a:lnTo>
                <a:lnTo>
                  <a:pt x="1889178" y="326859"/>
                </a:lnTo>
                <a:lnTo>
                  <a:pt x="1844488" y="303153"/>
                </a:lnTo>
                <a:lnTo>
                  <a:pt x="1807295" y="295781"/>
                </a:lnTo>
                <a:lnTo>
                  <a:pt x="1786312" y="294860"/>
                </a:lnTo>
                <a:close/>
              </a:path>
              <a:path w="1950085" h="662939">
                <a:moveTo>
                  <a:pt x="1888172" y="542810"/>
                </a:moveTo>
                <a:lnTo>
                  <a:pt x="1851985" y="572966"/>
                </a:lnTo>
                <a:lnTo>
                  <a:pt x="1801725" y="585029"/>
                </a:lnTo>
                <a:lnTo>
                  <a:pt x="1922131" y="585029"/>
                </a:lnTo>
                <a:lnTo>
                  <a:pt x="1888172" y="542810"/>
                </a:lnTo>
                <a:close/>
              </a:path>
              <a:path w="1950085" h="662939">
                <a:moveTo>
                  <a:pt x="1924305" y="367905"/>
                </a:moveTo>
                <a:lnTo>
                  <a:pt x="1788322" y="367905"/>
                </a:lnTo>
                <a:lnTo>
                  <a:pt x="1802395" y="369161"/>
                </a:lnTo>
                <a:lnTo>
                  <a:pt x="1814457" y="372931"/>
                </a:lnTo>
                <a:lnTo>
                  <a:pt x="1843608" y="410626"/>
                </a:lnTo>
                <a:lnTo>
                  <a:pt x="1847294" y="445640"/>
                </a:lnTo>
                <a:lnTo>
                  <a:pt x="1948082" y="445640"/>
                </a:lnTo>
                <a:lnTo>
                  <a:pt x="1940443" y="406772"/>
                </a:lnTo>
                <a:lnTo>
                  <a:pt x="1928883" y="375946"/>
                </a:lnTo>
                <a:lnTo>
                  <a:pt x="1924305" y="367905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6" name="object 5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1086" y="2308155"/>
            <a:ext cx="152456" cy="152455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9760" y="670132"/>
            <a:ext cx="143111" cy="143111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48555" y="670132"/>
            <a:ext cx="143111" cy="143111"/>
          </a:xfrm>
          <a:prstGeom prst="rect">
            <a:avLst/>
          </a:prstGeom>
        </p:spPr>
      </p:pic>
      <p:sp>
        <p:nvSpPr>
          <p:cNvPr id="59" name="object 59" descr=""/>
          <p:cNvSpPr/>
          <p:nvPr/>
        </p:nvSpPr>
        <p:spPr>
          <a:xfrm>
            <a:off x="2435799" y="598576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5" h="286384">
                <a:moveTo>
                  <a:pt x="0" y="143112"/>
                </a:moveTo>
                <a:lnTo>
                  <a:pt x="7299" y="188333"/>
                </a:lnTo>
                <a:lnTo>
                  <a:pt x="27622" y="227616"/>
                </a:lnTo>
                <a:lnTo>
                  <a:pt x="58607" y="258601"/>
                </a:lnTo>
                <a:lnTo>
                  <a:pt x="97891" y="278924"/>
                </a:lnTo>
                <a:lnTo>
                  <a:pt x="143111" y="286224"/>
                </a:lnTo>
                <a:lnTo>
                  <a:pt x="188331" y="278924"/>
                </a:lnTo>
                <a:lnTo>
                  <a:pt x="227615" y="258601"/>
                </a:lnTo>
                <a:lnTo>
                  <a:pt x="258600" y="227616"/>
                </a:lnTo>
                <a:lnTo>
                  <a:pt x="278924" y="188333"/>
                </a:lnTo>
                <a:lnTo>
                  <a:pt x="286223" y="143112"/>
                </a:lnTo>
                <a:lnTo>
                  <a:pt x="278924" y="97892"/>
                </a:lnTo>
                <a:lnTo>
                  <a:pt x="258600" y="58608"/>
                </a:lnTo>
                <a:lnTo>
                  <a:pt x="227615" y="27623"/>
                </a:lnTo>
                <a:lnTo>
                  <a:pt x="188331" y="7299"/>
                </a:lnTo>
                <a:lnTo>
                  <a:pt x="143111" y="0"/>
                </a:lnTo>
                <a:lnTo>
                  <a:pt x="97891" y="7299"/>
                </a:lnTo>
                <a:lnTo>
                  <a:pt x="58607" y="27623"/>
                </a:lnTo>
                <a:lnTo>
                  <a:pt x="27622" y="58608"/>
                </a:lnTo>
                <a:lnTo>
                  <a:pt x="7299" y="97892"/>
                </a:lnTo>
                <a:lnTo>
                  <a:pt x="0" y="143112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0" name="object 6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92456" y="670132"/>
            <a:ext cx="143112" cy="143111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07823" y="670132"/>
            <a:ext cx="143111" cy="143111"/>
          </a:xfrm>
          <a:prstGeom prst="rect">
            <a:avLst/>
          </a:prstGeom>
        </p:spPr>
      </p:pic>
      <p:sp>
        <p:nvSpPr>
          <p:cNvPr id="62" name="object 62" descr=""/>
          <p:cNvSpPr/>
          <p:nvPr/>
        </p:nvSpPr>
        <p:spPr>
          <a:xfrm>
            <a:off x="4476103" y="2597884"/>
            <a:ext cx="485140" cy="621665"/>
          </a:xfrm>
          <a:custGeom>
            <a:avLst/>
            <a:gdLst/>
            <a:ahLst/>
            <a:cxnLst/>
            <a:rect l="l" t="t" r="r" b="b"/>
            <a:pathLst>
              <a:path w="485139" h="621664">
                <a:moveTo>
                  <a:pt x="353340" y="0"/>
                </a:moveTo>
                <a:lnTo>
                  <a:pt x="148634" y="0"/>
                </a:lnTo>
                <a:lnTo>
                  <a:pt x="0" y="195805"/>
                </a:lnTo>
                <a:lnTo>
                  <a:pt x="85442" y="262557"/>
                </a:lnTo>
                <a:lnTo>
                  <a:pt x="211826" y="97012"/>
                </a:lnTo>
                <a:lnTo>
                  <a:pt x="219836" y="97012"/>
                </a:lnTo>
                <a:lnTo>
                  <a:pt x="219836" y="513544"/>
                </a:lnTo>
                <a:lnTo>
                  <a:pt x="52511" y="513544"/>
                </a:lnTo>
                <a:lnTo>
                  <a:pt x="52511" y="621237"/>
                </a:lnTo>
                <a:lnTo>
                  <a:pt x="485063" y="621237"/>
                </a:lnTo>
                <a:lnTo>
                  <a:pt x="485063" y="513544"/>
                </a:lnTo>
                <a:lnTo>
                  <a:pt x="353340" y="513544"/>
                </a:lnTo>
                <a:lnTo>
                  <a:pt x="353340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2961678" y="3124459"/>
            <a:ext cx="410209" cy="1517650"/>
          </a:xfrm>
          <a:custGeom>
            <a:avLst/>
            <a:gdLst/>
            <a:ahLst/>
            <a:cxnLst/>
            <a:rect l="l" t="t" r="r" b="b"/>
            <a:pathLst>
              <a:path w="410210" h="1517650">
                <a:moveTo>
                  <a:pt x="409829" y="0"/>
                </a:moveTo>
                <a:lnTo>
                  <a:pt x="5232" y="0"/>
                </a:lnTo>
                <a:lnTo>
                  <a:pt x="0" y="0"/>
                </a:lnTo>
                <a:lnTo>
                  <a:pt x="0" y="10160"/>
                </a:lnTo>
                <a:lnTo>
                  <a:pt x="0" y="1507490"/>
                </a:lnTo>
                <a:lnTo>
                  <a:pt x="0" y="1517650"/>
                </a:lnTo>
                <a:lnTo>
                  <a:pt x="5232" y="1517650"/>
                </a:lnTo>
                <a:lnTo>
                  <a:pt x="409829" y="1517650"/>
                </a:lnTo>
                <a:lnTo>
                  <a:pt x="409829" y="1512570"/>
                </a:lnTo>
                <a:lnTo>
                  <a:pt x="10464" y="1512570"/>
                </a:lnTo>
                <a:lnTo>
                  <a:pt x="10464" y="1512252"/>
                </a:lnTo>
                <a:lnTo>
                  <a:pt x="409829" y="1512252"/>
                </a:lnTo>
                <a:lnTo>
                  <a:pt x="409829" y="1507020"/>
                </a:lnTo>
                <a:lnTo>
                  <a:pt x="10464" y="1507020"/>
                </a:lnTo>
                <a:lnTo>
                  <a:pt x="10464" y="10350"/>
                </a:lnTo>
                <a:lnTo>
                  <a:pt x="409829" y="10350"/>
                </a:lnTo>
                <a:lnTo>
                  <a:pt x="409829" y="5105"/>
                </a:lnTo>
                <a:lnTo>
                  <a:pt x="10464" y="5105"/>
                </a:lnTo>
                <a:lnTo>
                  <a:pt x="409829" y="5080"/>
                </a:lnTo>
                <a:lnTo>
                  <a:pt x="409829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4" name="object 64" descr=""/>
          <p:cNvGrpSpPr/>
          <p:nvPr/>
        </p:nvGrpSpPr>
        <p:grpSpPr>
          <a:xfrm>
            <a:off x="3287955" y="3124172"/>
            <a:ext cx="3367404" cy="1517650"/>
            <a:chOff x="3287955" y="3124172"/>
            <a:chExt cx="3367404" cy="1517650"/>
          </a:xfrm>
        </p:grpSpPr>
        <p:sp>
          <p:nvSpPr>
            <p:cNvPr id="65" name="object 65" descr=""/>
            <p:cNvSpPr/>
            <p:nvPr/>
          </p:nvSpPr>
          <p:spPr>
            <a:xfrm>
              <a:off x="6245314" y="3124180"/>
              <a:ext cx="410209" cy="1517650"/>
            </a:xfrm>
            <a:custGeom>
              <a:avLst/>
              <a:gdLst/>
              <a:ahLst/>
              <a:cxnLst/>
              <a:rect l="l" t="t" r="r" b="b"/>
              <a:pathLst>
                <a:path w="410209" h="1517650">
                  <a:moveTo>
                    <a:pt x="409816" y="0"/>
                  </a:moveTo>
                  <a:lnTo>
                    <a:pt x="40458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99351" y="5080"/>
                  </a:lnTo>
                  <a:lnTo>
                    <a:pt x="399351" y="5384"/>
                  </a:lnTo>
                  <a:lnTo>
                    <a:pt x="0" y="5384"/>
                  </a:lnTo>
                  <a:lnTo>
                    <a:pt x="0" y="10629"/>
                  </a:lnTo>
                  <a:lnTo>
                    <a:pt x="399351" y="10629"/>
                  </a:lnTo>
                  <a:lnTo>
                    <a:pt x="399351" y="1507299"/>
                  </a:lnTo>
                  <a:lnTo>
                    <a:pt x="0" y="1507299"/>
                  </a:lnTo>
                  <a:lnTo>
                    <a:pt x="0" y="1512531"/>
                  </a:lnTo>
                  <a:lnTo>
                    <a:pt x="399351" y="1512531"/>
                  </a:lnTo>
                  <a:lnTo>
                    <a:pt x="0" y="1512570"/>
                  </a:lnTo>
                  <a:lnTo>
                    <a:pt x="0" y="1517650"/>
                  </a:lnTo>
                  <a:lnTo>
                    <a:pt x="404583" y="1517650"/>
                  </a:lnTo>
                  <a:lnTo>
                    <a:pt x="409816" y="1517650"/>
                  </a:lnTo>
                  <a:lnTo>
                    <a:pt x="409816" y="1507490"/>
                  </a:lnTo>
                  <a:lnTo>
                    <a:pt x="409816" y="10160"/>
                  </a:lnTo>
                  <a:lnTo>
                    <a:pt x="409816" y="0"/>
                  </a:lnTo>
                  <a:close/>
                </a:path>
              </a:pathLst>
            </a:custGeom>
            <a:solidFill>
              <a:srgbClr val="BE15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287955" y="3730847"/>
              <a:ext cx="3037205" cy="298450"/>
            </a:xfrm>
            <a:custGeom>
              <a:avLst/>
              <a:gdLst/>
              <a:ahLst/>
              <a:cxnLst/>
              <a:rect l="l" t="t" r="r" b="b"/>
              <a:pathLst>
                <a:path w="3037204" h="298450">
                  <a:moveTo>
                    <a:pt x="115347" y="58427"/>
                  </a:moveTo>
                  <a:lnTo>
                    <a:pt x="83683" y="58427"/>
                  </a:lnTo>
                  <a:lnTo>
                    <a:pt x="83683" y="293645"/>
                  </a:lnTo>
                  <a:lnTo>
                    <a:pt x="115347" y="293645"/>
                  </a:lnTo>
                  <a:lnTo>
                    <a:pt x="115347" y="58427"/>
                  </a:lnTo>
                  <a:close/>
                </a:path>
                <a:path w="3037204" h="298450">
                  <a:moveTo>
                    <a:pt x="199030" y="30533"/>
                  </a:moveTo>
                  <a:lnTo>
                    <a:pt x="0" y="30533"/>
                  </a:lnTo>
                  <a:lnTo>
                    <a:pt x="0" y="58427"/>
                  </a:lnTo>
                  <a:lnTo>
                    <a:pt x="199030" y="58427"/>
                  </a:lnTo>
                  <a:lnTo>
                    <a:pt x="199030" y="30533"/>
                  </a:lnTo>
                  <a:close/>
                </a:path>
                <a:path w="3037204" h="298450">
                  <a:moveTo>
                    <a:pt x="269620" y="99138"/>
                  </a:moveTo>
                  <a:lnTo>
                    <a:pt x="239464" y="99138"/>
                  </a:lnTo>
                  <a:lnTo>
                    <a:pt x="239464" y="293645"/>
                  </a:lnTo>
                  <a:lnTo>
                    <a:pt x="269620" y="293645"/>
                  </a:lnTo>
                  <a:lnTo>
                    <a:pt x="269620" y="99138"/>
                  </a:lnTo>
                  <a:close/>
                </a:path>
                <a:path w="3037204" h="298450">
                  <a:moveTo>
                    <a:pt x="269997" y="0"/>
                  </a:moveTo>
                  <a:lnTo>
                    <a:pt x="237956" y="64081"/>
                  </a:lnTo>
                  <a:lnTo>
                    <a:pt x="257558" y="73128"/>
                  </a:lnTo>
                  <a:lnTo>
                    <a:pt x="297515" y="13193"/>
                  </a:lnTo>
                  <a:lnTo>
                    <a:pt x="269997" y="0"/>
                  </a:lnTo>
                  <a:close/>
                </a:path>
                <a:path w="3037204" h="298450">
                  <a:moveTo>
                    <a:pt x="374790" y="125525"/>
                  </a:moveTo>
                  <a:lnTo>
                    <a:pt x="344634" y="125525"/>
                  </a:lnTo>
                  <a:lnTo>
                    <a:pt x="344634" y="271154"/>
                  </a:lnTo>
                  <a:lnTo>
                    <a:pt x="376675" y="293645"/>
                  </a:lnTo>
                  <a:lnTo>
                    <a:pt x="414370" y="293645"/>
                  </a:lnTo>
                  <a:lnTo>
                    <a:pt x="414370" y="267258"/>
                  </a:lnTo>
                  <a:lnTo>
                    <a:pt x="374790" y="267258"/>
                  </a:lnTo>
                  <a:lnTo>
                    <a:pt x="374790" y="125525"/>
                  </a:lnTo>
                  <a:close/>
                </a:path>
                <a:path w="3037204" h="298450">
                  <a:moveTo>
                    <a:pt x="417385" y="99138"/>
                  </a:moveTo>
                  <a:lnTo>
                    <a:pt x="312593" y="99138"/>
                  </a:lnTo>
                  <a:lnTo>
                    <a:pt x="312593" y="125525"/>
                  </a:lnTo>
                  <a:lnTo>
                    <a:pt x="417385" y="125525"/>
                  </a:lnTo>
                  <a:lnTo>
                    <a:pt x="417385" y="99138"/>
                  </a:lnTo>
                  <a:close/>
                </a:path>
                <a:path w="3037204" h="298450">
                  <a:moveTo>
                    <a:pt x="374790" y="45234"/>
                  </a:moveTo>
                  <a:lnTo>
                    <a:pt x="347649" y="45234"/>
                  </a:lnTo>
                  <a:lnTo>
                    <a:pt x="347649" y="87955"/>
                  </a:lnTo>
                  <a:lnTo>
                    <a:pt x="346393" y="92604"/>
                  </a:lnTo>
                  <a:lnTo>
                    <a:pt x="341618" y="97881"/>
                  </a:lnTo>
                  <a:lnTo>
                    <a:pt x="337220" y="99138"/>
                  </a:lnTo>
                  <a:lnTo>
                    <a:pt x="374790" y="99138"/>
                  </a:lnTo>
                  <a:lnTo>
                    <a:pt x="374790" y="45234"/>
                  </a:lnTo>
                  <a:close/>
                </a:path>
                <a:path w="3037204" h="298450">
                  <a:moveTo>
                    <a:pt x="494127" y="99138"/>
                  </a:moveTo>
                  <a:lnTo>
                    <a:pt x="463971" y="99138"/>
                  </a:lnTo>
                  <a:lnTo>
                    <a:pt x="463971" y="223909"/>
                  </a:lnTo>
                  <a:lnTo>
                    <a:pt x="473937" y="268154"/>
                  </a:lnTo>
                  <a:lnTo>
                    <a:pt x="502515" y="293362"/>
                  </a:lnTo>
                  <a:lnTo>
                    <a:pt x="529561" y="298168"/>
                  </a:lnTo>
                  <a:lnTo>
                    <a:pt x="537603" y="298168"/>
                  </a:lnTo>
                  <a:lnTo>
                    <a:pt x="573916" y="279823"/>
                  </a:lnTo>
                  <a:lnTo>
                    <a:pt x="576680" y="275551"/>
                  </a:lnTo>
                  <a:lnTo>
                    <a:pt x="579696" y="271028"/>
                  </a:lnTo>
                  <a:lnTo>
                    <a:pt x="538608" y="271028"/>
                  </a:lnTo>
                  <a:lnTo>
                    <a:pt x="519148" y="267753"/>
                  </a:lnTo>
                  <a:lnTo>
                    <a:pt x="505248" y="257929"/>
                  </a:lnTo>
                  <a:lnTo>
                    <a:pt x="496907" y="241555"/>
                  </a:lnTo>
                  <a:lnTo>
                    <a:pt x="494127" y="218632"/>
                  </a:lnTo>
                  <a:lnTo>
                    <a:pt x="494127" y="99138"/>
                  </a:lnTo>
                  <a:close/>
                </a:path>
                <a:path w="3037204" h="298450">
                  <a:moveTo>
                    <a:pt x="615883" y="261981"/>
                  </a:moveTo>
                  <a:lnTo>
                    <a:pt x="585727" y="261981"/>
                  </a:lnTo>
                  <a:lnTo>
                    <a:pt x="585727" y="293645"/>
                  </a:lnTo>
                  <a:lnTo>
                    <a:pt x="615883" y="293645"/>
                  </a:lnTo>
                  <a:lnTo>
                    <a:pt x="615883" y="261981"/>
                  </a:lnTo>
                  <a:close/>
                </a:path>
                <a:path w="3037204" h="298450">
                  <a:moveTo>
                    <a:pt x="615883" y="99138"/>
                  </a:moveTo>
                  <a:lnTo>
                    <a:pt x="585727" y="99138"/>
                  </a:lnTo>
                  <a:lnTo>
                    <a:pt x="585631" y="240636"/>
                  </a:lnTo>
                  <a:lnTo>
                    <a:pt x="584345" y="245898"/>
                  </a:lnTo>
                  <a:lnTo>
                    <a:pt x="581580" y="250673"/>
                  </a:lnTo>
                  <a:lnTo>
                    <a:pt x="579067" y="255196"/>
                  </a:lnTo>
                  <a:lnTo>
                    <a:pt x="575549" y="258965"/>
                  </a:lnTo>
                  <a:lnTo>
                    <a:pt x="571026" y="261981"/>
                  </a:lnTo>
                  <a:lnTo>
                    <a:pt x="566753" y="264997"/>
                  </a:lnTo>
                  <a:lnTo>
                    <a:pt x="561727" y="267258"/>
                  </a:lnTo>
                  <a:lnTo>
                    <a:pt x="555948" y="268766"/>
                  </a:lnTo>
                  <a:lnTo>
                    <a:pt x="550419" y="270274"/>
                  </a:lnTo>
                  <a:lnTo>
                    <a:pt x="544639" y="271028"/>
                  </a:lnTo>
                  <a:lnTo>
                    <a:pt x="579696" y="271028"/>
                  </a:lnTo>
                  <a:lnTo>
                    <a:pt x="582209" y="266505"/>
                  </a:lnTo>
                  <a:lnTo>
                    <a:pt x="584219" y="261981"/>
                  </a:lnTo>
                  <a:lnTo>
                    <a:pt x="615883" y="261981"/>
                  </a:lnTo>
                  <a:lnTo>
                    <a:pt x="615883" y="99138"/>
                  </a:lnTo>
                  <a:close/>
                </a:path>
                <a:path w="3037204" h="298450">
                  <a:moveTo>
                    <a:pt x="710256" y="14701"/>
                  </a:moveTo>
                  <a:lnTo>
                    <a:pt x="680100" y="14701"/>
                  </a:lnTo>
                  <a:lnTo>
                    <a:pt x="680100" y="271405"/>
                  </a:lnTo>
                  <a:lnTo>
                    <a:pt x="712141" y="293645"/>
                  </a:lnTo>
                  <a:lnTo>
                    <a:pt x="738905" y="293645"/>
                  </a:lnTo>
                  <a:lnTo>
                    <a:pt x="738905" y="267258"/>
                  </a:lnTo>
                  <a:lnTo>
                    <a:pt x="710256" y="267258"/>
                  </a:lnTo>
                  <a:lnTo>
                    <a:pt x="710256" y="14701"/>
                  </a:lnTo>
                  <a:close/>
                </a:path>
                <a:path w="3037204" h="298450">
                  <a:moveTo>
                    <a:pt x="856310" y="94614"/>
                  </a:moveTo>
                  <a:lnTo>
                    <a:pt x="812678" y="105758"/>
                  </a:lnTo>
                  <a:lnTo>
                    <a:pt x="782522" y="137116"/>
                  </a:lnTo>
                  <a:lnTo>
                    <a:pt x="770083" y="174434"/>
                  </a:lnTo>
                  <a:lnTo>
                    <a:pt x="768481" y="196391"/>
                  </a:lnTo>
                  <a:lnTo>
                    <a:pt x="768881" y="207794"/>
                  </a:lnTo>
                  <a:lnTo>
                    <a:pt x="778399" y="247539"/>
                  </a:lnTo>
                  <a:lnTo>
                    <a:pt x="805422" y="282336"/>
                  </a:lnTo>
                  <a:lnTo>
                    <a:pt x="846722" y="297721"/>
                  </a:lnTo>
                  <a:lnTo>
                    <a:pt x="856310" y="298168"/>
                  </a:lnTo>
                  <a:lnTo>
                    <a:pt x="865876" y="297721"/>
                  </a:lnTo>
                  <a:lnTo>
                    <a:pt x="906822" y="282336"/>
                  </a:lnTo>
                  <a:lnTo>
                    <a:pt x="918896" y="271405"/>
                  </a:lnTo>
                  <a:lnTo>
                    <a:pt x="856310" y="271405"/>
                  </a:lnTo>
                  <a:lnTo>
                    <a:pt x="844625" y="270462"/>
                  </a:lnTo>
                  <a:lnTo>
                    <a:pt x="809592" y="247798"/>
                  </a:lnTo>
                  <a:lnTo>
                    <a:pt x="800899" y="210339"/>
                  </a:lnTo>
                  <a:lnTo>
                    <a:pt x="800899" y="182444"/>
                  </a:lnTo>
                  <a:lnTo>
                    <a:pt x="809592" y="144985"/>
                  </a:lnTo>
                  <a:lnTo>
                    <a:pt x="844625" y="122320"/>
                  </a:lnTo>
                  <a:lnTo>
                    <a:pt x="856310" y="121378"/>
                  </a:lnTo>
                  <a:lnTo>
                    <a:pt x="918553" y="121378"/>
                  </a:lnTo>
                  <a:lnTo>
                    <a:pt x="913513" y="116124"/>
                  </a:lnTo>
                  <a:lnTo>
                    <a:pt x="874970" y="96405"/>
                  </a:lnTo>
                  <a:lnTo>
                    <a:pt x="865876" y="95062"/>
                  </a:lnTo>
                  <a:lnTo>
                    <a:pt x="856310" y="94614"/>
                  </a:lnTo>
                  <a:close/>
                </a:path>
                <a:path w="3037204" h="298450">
                  <a:moveTo>
                    <a:pt x="918553" y="121378"/>
                  </a:moveTo>
                  <a:lnTo>
                    <a:pt x="856310" y="121378"/>
                  </a:lnTo>
                  <a:lnTo>
                    <a:pt x="867996" y="122320"/>
                  </a:lnTo>
                  <a:lnTo>
                    <a:pt x="878551" y="125148"/>
                  </a:lnTo>
                  <a:lnTo>
                    <a:pt x="907859" y="155492"/>
                  </a:lnTo>
                  <a:lnTo>
                    <a:pt x="911722" y="182444"/>
                  </a:lnTo>
                  <a:lnTo>
                    <a:pt x="911722" y="210339"/>
                  </a:lnTo>
                  <a:lnTo>
                    <a:pt x="903148" y="247539"/>
                  </a:lnTo>
                  <a:lnTo>
                    <a:pt x="867996" y="270462"/>
                  </a:lnTo>
                  <a:lnTo>
                    <a:pt x="856310" y="271405"/>
                  </a:lnTo>
                  <a:lnTo>
                    <a:pt x="918896" y="271405"/>
                  </a:lnTo>
                  <a:lnTo>
                    <a:pt x="940536" y="228904"/>
                  </a:lnTo>
                  <a:lnTo>
                    <a:pt x="944140" y="196391"/>
                  </a:lnTo>
                  <a:lnTo>
                    <a:pt x="943740" y="185154"/>
                  </a:lnTo>
                  <a:lnTo>
                    <a:pt x="934198" y="145479"/>
                  </a:lnTo>
                  <a:lnTo>
                    <a:pt x="919638" y="122509"/>
                  </a:lnTo>
                  <a:lnTo>
                    <a:pt x="918553" y="121378"/>
                  </a:lnTo>
                  <a:close/>
                </a:path>
                <a:path w="3037204" h="298450">
                  <a:moveTo>
                    <a:pt x="1148787" y="94614"/>
                  </a:moveTo>
                  <a:lnTo>
                    <a:pt x="1137627" y="95180"/>
                  </a:lnTo>
                  <a:lnTo>
                    <a:pt x="1139214" y="95180"/>
                  </a:lnTo>
                  <a:lnTo>
                    <a:pt x="1131541" y="96405"/>
                  </a:lnTo>
                  <a:lnTo>
                    <a:pt x="1096273" y="115912"/>
                  </a:lnTo>
                  <a:lnTo>
                    <a:pt x="1074904" y="154173"/>
                  </a:lnTo>
                  <a:lnTo>
                    <a:pt x="1069627" y="196391"/>
                  </a:lnTo>
                  <a:lnTo>
                    <a:pt x="1069957" y="207794"/>
                  </a:lnTo>
                  <a:lnTo>
                    <a:pt x="1078014" y="247680"/>
                  </a:lnTo>
                  <a:lnTo>
                    <a:pt x="1102328" y="282336"/>
                  </a:lnTo>
                  <a:lnTo>
                    <a:pt x="1139952" y="297721"/>
                  </a:lnTo>
                  <a:lnTo>
                    <a:pt x="1148787" y="298168"/>
                  </a:lnTo>
                  <a:lnTo>
                    <a:pt x="1167045" y="295907"/>
                  </a:lnTo>
                  <a:lnTo>
                    <a:pt x="1182618" y="289122"/>
                  </a:lnTo>
                  <a:lnTo>
                    <a:pt x="1195505" y="277813"/>
                  </a:lnTo>
                  <a:lnTo>
                    <a:pt x="1199877" y="271028"/>
                  </a:lnTo>
                  <a:lnTo>
                    <a:pt x="1157080" y="271028"/>
                  </a:lnTo>
                  <a:lnTo>
                    <a:pt x="1146295" y="270148"/>
                  </a:lnTo>
                  <a:lnTo>
                    <a:pt x="1145345" y="270148"/>
                  </a:lnTo>
                  <a:lnTo>
                    <a:pt x="1134180" y="267070"/>
                  </a:lnTo>
                  <a:lnTo>
                    <a:pt x="1105720" y="236537"/>
                  </a:lnTo>
                  <a:lnTo>
                    <a:pt x="1102045" y="212977"/>
                  </a:lnTo>
                  <a:lnTo>
                    <a:pt x="1102045" y="179806"/>
                  </a:lnTo>
                  <a:lnTo>
                    <a:pt x="1116746" y="137964"/>
                  </a:lnTo>
                  <a:lnTo>
                    <a:pt x="1157080" y="121755"/>
                  </a:lnTo>
                  <a:lnTo>
                    <a:pt x="1201196" y="121755"/>
                  </a:lnTo>
                  <a:lnTo>
                    <a:pt x="1196377" y="114781"/>
                  </a:lnTo>
                  <a:lnTo>
                    <a:pt x="1158588" y="95180"/>
                  </a:lnTo>
                  <a:lnTo>
                    <a:pt x="1148787" y="94614"/>
                  </a:lnTo>
                  <a:close/>
                </a:path>
                <a:path w="3037204" h="298450">
                  <a:moveTo>
                    <a:pt x="1237371" y="261981"/>
                  </a:moveTo>
                  <a:lnTo>
                    <a:pt x="1207214" y="261981"/>
                  </a:lnTo>
                  <a:lnTo>
                    <a:pt x="1207214" y="293645"/>
                  </a:lnTo>
                  <a:lnTo>
                    <a:pt x="1237371" y="293645"/>
                  </a:lnTo>
                  <a:lnTo>
                    <a:pt x="1237371" y="261981"/>
                  </a:lnTo>
                  <a:close/>
                </a:path>
                <a:path w="3037204" h="298450">
                  <a:moveTo>
                    <a:pt x="1201196" y="121755"/>
                  </a:moveTo>
                  <a:lnTo>
                    <a:pt x="1163865" y="121755"/>
                  </a:lnTo>
                  <a:lnTo>
                    <a:pt x="1170297" y="122768"/>
                  </a:lnTo>
                  <a:lnTo>
                    <a:pt x="1176304" y="124771"/>
                  </a:lnTo>
                  <a:lnTo>
                    <a:pt x="1203068" y="144372"/>
                  </a:lnTo>
                  <a:lnTo>
                    <a:pt x="1205832" y="148896"/>
                  </a:lnTo>
                  <a:lnTo>
                    <a:pt x="1207214" y="153796"/>
                  </a:lnTo>
                  <a:lnTo>
                    <a:pt x="1207214" y="237731"/>
                  </a:lnTo>
                  <a:lnTo>
                    <a:pt x="1205832" y="243385"/>
                  </a:lnTo>
                  <a:lnTo>
                    <a:pt x="1203068" y="248411"/>
                  </a:lnTo>
                  <a:lnTo>
                    <a:pt x="1200555" y="253186"/>
                  </a:lnTo>
                  <a:lnTo>
                    <a:pt x="1176304" y="268389"/>
                  </a:lnTo>
                  <a:lnTo>
                    <a:pt x="1170273" y="270148"/>
                  </a:lnTo>
                  <a:lnTo>
                    <a:pt x="1163865" y="271028"/>
                  </a:lnTo>
                  <a:lnTo>
                    <a:pt x="1199877" y="271028"/>
                  </a:lnTo>
                  <a:lnTo>
                    <a:pt x="1205615" y="262122"/>
                  </a:lnTo>
                  <a:lnTo>
                    <a:pt x="1205707" y="261981"/>
                  </a:lnTo>
                  <a:lnTo>
                    <a:pt x="1237371" y="261981"/>
                  </a:lnTo>
                  <a:lnTo>
                    <a:pt x="1237371" y="130873"/>
                  </a:lnTo>
                  <a:lnTo>
                    <a:pt x="1205741" y="130873"/>
                  </a:lnTo>
                  <a:lnTo>
                    <a:pt x="1201489" y="122179"/>
                  </a:lnTo>
                  <a:lnTo>
                    <a:pt x="1201196" y="121755"/>
                  </a:lnTo>
                  <a:close/>
                </a:path>
                <a:path w="3037204" h="298450">
                  <a:moveTo>
                    <a:pt x="1237371" y="14701"/>
                  </a:moveTo>
                  <a:lnTo>
                    <a:pt x="1207214" y="14701"/>
                  </a:lnTo>
                  <a:lnTo>
                    <a:pt x="1207214" y="130873"/>
                  </a:lnTo>
                  <a:lnTo>
                    <a:pt x="1237371" y="130873"/>
                  </a:lnTo>
                  <a:lnTo>
                    <a:pt x="1237371" y="14701"/>
                  </a:lnTo>
                  <a:close/>
                </a:path>
                <a:path w="3037204" h="298450">
                  <a:moveTo>
                    <a:pt x="1374611" y="94614"/>
                  </a:moveTo>
                  <a:lnTo>
                    <a:pt x="1330766" y="105758"/>
                  </a:lnTo>
                  <a:lnTo>
                    <a:pt x="1300822" y="137116"/>
                  </a:lnTo>
                  <a:lnTo>
                    <a:pt x="1288665" y="174434"/>
                  </a:lnTo>
                  <a:lnTo>
                    <a:pt x="1287158" y="196391"/>
                  </a:lnTo>
                  <a:lnTo>
                    <a:pt x="1287535" y="207794"/>
                  </a:lnTo>
                  <a:lnTo>
                    <a:pt x="1288665" y="218632"/>
                  </a:lnTo>
                  <a:lnTo>
                    <a:pt x="1290550" y="228904"/>
                  </a:lnTo>
                  <a:lnTo>
                    <a:pt x="1293086" y="238233"/>
                  </a:lnTo>
                  <a:lnTo>
                    <a:pt x="1293189" y="238610"/>
                  </a:lnTo>
                  <a:lnTo>
                    <a:pt x="1317007" y="276871"/>
                  </a:lnTo>
                  <a:lnTo>
                    <a:pt x="1355574" y="296378"/>
                  </a:lnTo>
                  <a:lnTo>
                    <a:pt x="1374611" y="298168"/>
                  </a:lnTo>
                  <a:lnTo>
                    <a:pt x="1387898" y="297415"/>
                  </a:lnTo>
                  <a:lnTo>
                    <a:pt x="1431436" y="279415"/>
                  </a:lnTo>
                  <a:lnTo>
                    <a:pt x="1439446" y="271782"/>
                  </a:lnTo>
                  <a:lnTo>
                    <a:pt x="1367448" y="271782"/>
                  </a:lnTo>
                  <a:lnTo>
                    <a:pt x="1359281" y="270274"/>
                  </a:lnTo>
                  <a:lnTo>
                    <a:pt x="1325355" y="243385"/>
                  </a:lnTo>
                  <a:lnTo>
                    <a:pt x="1318822" y="221270"/>
                  </a:lnTo>
                  <a:lnTo>
                    <a:pt x="1318822" y="203930"/>
                  </a:lnTo>
                  <a:lnTo>
                    <a:pt x="1458671" y="203930"/>
                  </a:lnTo>
                  <a:lnTo>
                    <a:pt x="1458671" y="189606"/>
                  </a:lnTo>
                  <a:lnTo>
                    <a:pt x="1458363" y="181313"/>
                  </a:lnTo>
                  <a:lnTo>
                    <a:pt x="1318822" y="181313"/>
                  </a:lnTo>
                  <a:lnTo>
                    <a:pt x="1318894" y="169722"/>
                  </a:lnTo>
                  <a:lnTo>
                    <a:pt x="1320204" y="162340"/>
                  </a:lnTo>
                  <a:lnTo>
                    <a:pt x="1322968" y="155304"/>
                  </a:lnTo>
                  <a:lnTo>
                    <a:pt x="1325732" y="148016"/>
                  </a:lnTo>
                  <a:lnTo>
                    <a:pt x="1351993" y="124394"/>
                  </a:lnTo>
                  <a:lnTo>
                    <a:pt x="1358778" y="121378"/>
                  </a:lnTo>
                  <a:lnTo>
                    <a:pt x="1366318" y="119870"/>
                  </a:lnTo>
                  <a:lnTo>
                    <a:pt x="1434264" y="119870"/>
                  </a:lnTo>
                  <a:lnTo>
                    <a:pt x="1430305" y="115700"/>
                  </a:lnTo>
                  <a:lnTo>
                    <a:pt x="1393175" y="96405"/>
                  </a:lnTo>
                  <a:lnTo>
                    <a:pt x="1384152" y="95062"/>
                  </a:lnTo>
                  <a:lnTo>
                    <a:pt x="1374611" y="94614"/>
                  </a:lnTo>
                  <a:close/>
                </a:path>
                <a:path w="3037204" h="298450">
                  <a:moveTo>
                    <a:pt x="1430022" y="238233"/>
                  </a:moveTo>
                  <a:lnTo>
                    <a:pt x="1401445" y="266905"/>
                  </a:lnTo>
                  <a:lnTo>
                    <a:pt x="1376495" y="271782"/>
                  </a:lnTo>
                  <a:lnTo>
                    <a:pt x="1439446" y="271782"/>
                  </a:lnTo>
                  <a:lnTo>
                    <a:pt x="1446137" y="263206"/>
                  </a:lnTo>
                  <a:lnTo>
                    <a:pt x="1451509" y="253688"/>
                  </a:lnTo>
                  <a:lnTo>
                    <a:pt x="1430022" y="238233"/>
                  </a:lnTo>
                  <a:close/>
                </a:path>
                <a:path w="3037204" h="298450">
                  <a:moveTo>
                    <a:pt x="1434264" y="119870"/>
                  </a:moveTo>
                  <a:lnTo>
                    <a:pt x="1374611" y="119870"/>
                  </a:lnTo>
                  <a:lnTo>
                    <a:pt x="1385707" y="120860"/>
                  </a:lnTo>
                  <a:lnTo>
                    <a:pt x="1395626" y="123828"/>
                  </a:lnTo>
                  <a:lnTo>
                    <a:pt x="1422672" y="153796"/>
                  </a:lnTo>
                  <a:lnTo>
                    <a:pt x="1426253" y="177167"/>
                  </a:lnTo>
                  <a:lnTo>
                    <a:pt x="1426253" y="181313"/>
                  </a:lnTo>
                  <a:lnTo>
                    <a:pt x="1458363" y="181313"/>
                  </a:lnTo>
                  <a:lnTo>
                    <a:pt x="1449483" y="143171"/>
                  </a:lnTo>
                  <a:lnTo>
                    <a:pt x="1436054" y="121755"/>
                  </a:lnTo>
                  <a:lnTo>
                    <a:pt x="1434264" y="119870"/>
                  </a:lnTo>
                  <a:close/>
                </a:path>
                <a:path w="3037204" h="298450">
                  <a:moveTo>
                    <a:pt x="1600464" y="242757"/>
                  </a:moveTo>
                  <a:lnTo>
                    <a:pt x="1578977" y="260096"/>
                  </a:lnTo>
                  <a:lnTo>
                    <a:pt x="1585880" y="268342"/>
                  </a:lnTo>
                  <a:lnTo>
                    <a:pt x="1593396" y="275740"/>
                  </a:lnTo>
                  <a:lnTo>
                    <a:pt x="1630902" y="295624"/>
                  </a:lnTo>
                  <a:lnTo>
                    <a:pt x="1655875" y="298168"/>
                  </a:lnTo>
                  <a:lnTo>
                    <a:pt x="1671755" y="297155"/>
                  </a:lnTo>
                  <a:lnTo>
                    <a:pt x="1708649" y="281960"/>
                  </a:lnTo>
                  <a:lnTo>
                    <a:pt x="1717387" y="272536"/>
                  </a:lnTo>
                  <a:lnTo>
                    <a:pt x="1658137" y="272536"/>
                  </a:lnTo>
                  <a:lnTo>
                    <a:pt x="1649185" y="272065"/>
                  </a:lnTo>
                  <a:lnTo>
                    <a:pt x="1612432" y="255479"/>
                  </a:lnTo>
                  <a:lnTo>
                    <a:pt x="1606283" y="249518"/>
                  </a:lnTo>
                  <a:lnTo>
                    <a:pt x="1600464" y="242757"/>
                  </a:lnTo>
                  <a:close/>
                </a:path>
                <a:path w="3037204" h="298450">
                  <a:moveTo>
                    <a:pt x="1656252" y="94614"/>
                  </a:moveTo>
                  <a:lnTo>
                    <a:pt x="1612777" y="104164"/>
                  </a:lnTo>
                  <a:lnTo>
                    <a:pt x="1588213" y="138529"/>
                  </a:lnTo>
                  <a:lnTo>
                    <a:pt x="1586893" y="151911"/>
                  </a:lnTo>
                  <a:lnTo>
                    <a:pt x="1586893" y="160958"/>
                  </a:lnTo>
                  <a:lnTo>
                    <a:pt x="1610390" y="196140"/>
                  </a:lnTo>
                  <a:lnTo>
                    <a:pt x="1649467" y="208077"/>
                  </a:lnTo>
                  <a:lnTo>
                    <a:pt x="1664922" y="210339"/>
                  </a:lnTo>
                  <a:lnTo>
                    <a:pt x="1673781" y="212176"/>
                  </a:lnTo>
                  <a:lnTo>
                    <a:pt x="1698848" y="233333"/>
                  </a:lnTo>
                  <a:lnTo>
                    <a:pt x="1698848" y="240872"/>
                  </a:lnTo>
                  <a:lnTo>
                    <a:pt x="1666966" y="272065"/>
                  </a:lnTo>
                  <a:lnTo>
                    <a:pt x="1666383" y="272065"/>
                  </a:lnTo>
                  <a:lnTo>
                    <a:pt x="1658137" y="272536"/>
                  </a:lnTo>
                  <a:lnTo>
                    <a:pt x="1717387" y="272536"/>
                  </a:lnTo>
                  <a:lnTo>
                    <a:pt x="1723067" y="262735"/>
                  </a:lnTo>
                  <a:lnTo>
                    <a:pt x="1726672" y="250861"/>
                  </a:lnTo>
                  <a:lnTo>
                    <a:pt x="1727873" y="237479"/>
                  </a:lnTo>
                  <a:lnTo>
                    <a:pt x="1727027" y="226925"/>
                  </a:lnTo>
                  <a:lnTo>
                    <a:pt x="1696021" y="189983"/>
                  </a:lnTo>
                  <a:lnTo>
                    <a:pt x="1653237" y="180559"/>
                  </a:lnTo>
                  <a:lnTo>
                    <a:pt x="1644708" y="178840"/>
                  </a:lnTo>
                  <a:lnTo>
                    <a:pt x="1615919" y="159953"/>
                  </a:lnTo>
                  <a:lnTo>
                    <a:pt x="1615919" y="141105"/>
                  </a:lnTo>
                  <a:lnTo>
                    <a:pt x="1653991" y="120247"/>
                  </a:lnTo>
                  <a:lnTo>
                    <a:pt x="1718986" y="120247"/>
                  </a:lnTo>
                  <a:lnTo>
                    <a:pt x="1717813" y="118951"/>
                  </a:lnTo>
                  <a:lnTo>
                    <a:pt x="1678192" y="96735"/>
                  </a:lnTo>
                  <a:lnTo>
                    <a:pt x="1678336" y="96735"/>
                  </a:lnTo>
                  <a:lnTo>
                    <a:pt x="1667632" y="95133"/>
                  </a:lnTo>
                  <a:lnTo>
                    <a:pt x="1656252" y="94614"/>
                  </a:lnTo>
                  <a:close/>
                </a:path>
                <a:path w="3037204" h="298450">
                  <a:moveTo>
                    <a:pt x="1718986" y="120247"/>
                  </a:moveTo>
                  <a:lnTo>
                    <a:pt x="1653991" y="120247"/>
                  </a:lnTo>
                  <a:lnTo>
                    <a:pt x="1663916" y="120765"/>
                  </a:lnTo>
                  <a:lnTo>
                    <a:pt x="1663288" y="120765"/>
                  </a:lnTo>
                  <a:lnTo>
                    <a:pt x="1699853" y="137964"/>
                  </a:lnTo>
                  <a:lnTo>
                    <a:pt x="1704125" y="143995"/>
                  </a:lnTo>
                  <a:lnTo>
                    <a:pt x="1724104" y="125901"/>
                  </a:lnTo>
                  <a:lnTo>
                    <a:pt x="1718986" y="120247"/>
                  </a:lnTo>
                  <a:close/>
                </a:path>
                <a:path w="3037204" h="298450">
                  <a:moveTo>
                    <a:pt x="1809410" y="99138"/>
                  </a:moveTo>
                  <a:lnTo>
                    <a:pt x="1779254" y="99138"/>
                  </a:lnTo>
                  <a:lnTo>
                    <a:pt x="1779254" y="223909"/>
                  </a:lnTo>
                  <a:lnTo>
                    <a:pt x="1780335" y="240244"/>
                  </a:lnTo>
                  <a:lnTo>
                    <a:pt x="1780361" y="240636"/>
                  </a:lnTo>
                  <a:lnTo>
                    <a:pt x="1796970" y="278944"/>
                  </a:lnTo>
                  <a:lnTo>
                    <a:pt x="1830543" y="296967"/>
                  </a:lnTo>
                  <a:lnTo>
                    <a:pt x="1844843" y="298168"/>
                  </a:lnTo>
                  <a:lnTo>
                    <a:pt x="1852885" y="298168"/>
                  </a:lnTo>
                  <a:lnTo>
                    <a:pt x="1889198" y="279823"/>
                  </a:lnTo>
                  <a:lnTo>
                    <a:pt x="1891962" y="275551"/>
                  </a:lnTo>
                  <a:lnTo>
                    <a:pt x="1894978" y="271028"/>
                  </a:lnTo>
                  <a:lnTo>
                    <a:pt x="1853890" y="271028"/>
                  </a:lnTo>
                  <a:lnTo>
                    <a:pt x="1834430" y="267753"/>
                  </a:lnTo>
                  <a:lnTo>
                    <a:pt x="1820530" y="257929"/>
                  </a:lnTo>
                  <a:lnTo>
                    <a:pt x="1812190" y="241555"/>
                  </a:lnTo>
                  <a:lnTo>
                    <a:pt x="1809410" y="218632"/>
                  </a:lnTo>
                  <a:lnTo>
                    <a:pt x="1809410" y="99138"/>
                  </a:lnTo>
                  <a:close/>
                </a:path>
                <a:path w="3037204" h="298450">
                  <a:moveTo>
                    <a:pt x="1931165" y="261981"/>
                  </a:moveTo>
                  <a:lnTo>
                    <a:pt x="1901009" y="261981"/>
                  </a:lnTo>
                  <a:lnTo>
                    <a:pt x="1901009" y="293645"/>
                  </a:lnTo>
                  <a:lnTo>
                    <a:pt x="1931165" y="293645"/>
                  </a:lnTo>
                  <a:lnTo>
                    <a:pt x="1931165" y="261981"/>
                  </a:lnTo>
                  <a:close/>
                </a:path>
                <a:path w="3037204" h="298450">
                  <a:moveTo>
                    <a:pt x="1931165" y="99138"/>
                  </a:moveTo>
                  <a:lnTo>
                    <a:pt x="1901009" y="99138"/>
                  </a:lnTo>
                  <a:lnTo>
                    <a:pt x="1900913" y="240636"/>
                  </a:lnTo>
                  <a:lnTo>
                    <a:pt x="1899627" y="245898"/>
                  </a:lnTo>
                  <a:lnTo>
                    <a:pt x="1896863" y="250673"/>
                  </a:lnTo>
                  <a:lnTo>
                    <a:pt x="1894349" y="255196"/>
                  </a:lnTo>
                  <a:lnTo>
                    <a:pt x="1890831" y="258965"/>
                  </a:lnTo>
                  <a:lnTo>
                    <a:pt x="1886308" y="261981"/>
                  </a:lnTo>
                  <a:lnTo>
                    <a:pt x="1882036" y="264997"/>
                  </a:lnTo>
                  <a:lnTo>
                    <a:pt x="1877010" y="267258"/>
                  </a:lnTo>
                  <a:lnTo>
                    <a:pt x="1871230" y="268766"/>
                  </a:lnTo>
                  <a:lnTo>
                    <a:pt x="1865701" y="270274"/>
                  </a:lnTo>
                  <a:lnTo>
                    <a:pt x="1859921" y="271028"/>
                  </a:lnTo>
                  <a:lnTo>
                    <a:pt x="1894978" y="271028"/>
                  </a:lnTo>
                  <a:lnTo>
                    <a:pt x="1897491" y="266505"/>
                  </a:lnTo>
                  <a:lnTo>
                    <a:pt x="1899501" y="261981"/>
                  </a:lnTo>
                  <a:lnTo>
                    <a:pt x="1931165" y="261981"/>
                  </a:lnTo>
                  <a:lnTo>
                    <a:pt x="1931165" y="99138"/>
                  </a:lnTo>
                  <a:close/>
                </a:path>
                <a:path w="3037204" h="298450">
                  <a:moveTo>
                    <a:pt x="2041805" y="261981"/>
                  </a:moveTo>
                  <a:lnTo>
                    <a:pt x="2027046" y="261981"/>
                  </a:lnTo>
                  <a:lnTo>
                    <a:pt x="2037106" y="277813"/>
                  </a:lnTo>
                  <a:lnTo>
                    <a:pt x="2049946" y="289122"/>
                  </a:lnTo>
                  <a:lnTo>
                    <a:pt x="2065566" y="295907"/>
                  </a:lnTo>
                  <a:lnTo>
                    <a:pt x="2083966" y="298168"/>
                  </a:lnTo>
                  <a:lnTo>
                    <a:pt x="2092801" y="297721"/>
                  </a:lnTo>
                  <a:lnTo>
                    <a:pt x="2130331" y="282336"/>
                  </a:lnTo>
                  <a:lnTo>
                    <a:pt x="2141314" y="271028"/>
                  </a:lnTo>
                  <a:lnTo>
                    <a:pt x="2068888" y="271028"/>
                  </a:lnTo>
                  <a:lnTo>
                    <a:pt x="2062354" y="270148"/>
                  </a:lnTo>
                  <a:lnTo>
                    <a:pt x="2056072" y="268389"/>
                  </a:lnTo>
                  <a:lnTo>
                    <a:pt x="2050040" y="266630"/>
                  </a:lnTo>
                  <a:lnTo>
                    <a:pt x="2044763" y="264117"/>
                  </a:lnTo>
                  <a:lnTo>
                    <a:pt x="2041805" y="261981"/>
                  </a:lnTo>
                  <a:close/>
                </a:path>
                <a:path w="3037204" h="298450">
                  <a:moveTo>
                    <a:pt x="2025539" y="14701"/>
                  </a:moveTo>
                  <a:lnTo>
                    <a:pt x="1995382" y="14701"/>
                  </a:lnTo>
                  <a:lnTo>
                    <a:pt x="1995382" y="293645"/>
                  </a:lnTo>
                  <a:lnTo>
                    <a:pt x="2025539" y="293645"/>
                  </a:lnTo>
                  <a:lnTo>
                    <a:pt x="2025539" y="261981"/>
                  </a:lnTo>
                  <a:lnTo>
                    <a:pt x="2041805" y="261981"/>
                  </a:lnTo>
                  <a:lnTo>
                    <a:pt x="2025539" y="237731"/>
                  </a:lnTo>
                  <a:lnTo>
                    <a:pt x="2025539" y="153796"/>
                  </a:lnTo>
                  <a:lnTo>
                    <a:pt x="2042230" y="130873"/>
                  </a:lnTo>
                  <a:lnTo>
                    <a:pt x="2025539" y="130873"/>
                  </a:lnTo>
                  <a:lnTo>
                    <a:pt x="2025539" y="14701"/>
                  </a:lnTo>
                  <a:close/>
                </a:path>
                <a:path w="3037204" h="298450">
                  <a:moveTo>
                    <a:pt x="2141314" y="121755"/>
                  </a:moveTo>
                  <a:lnTo>
                    <a:pt x="2075673" y="121755"/>
                  </a:lnTo>
                  <a:lnTo>
                    <a:pt x="2087806" y="122768"/>
                  </a:lnTo>
                  <a:lnTo>
                    <a:pt x="2098573" y="125807"/>
                  </a:lnTo>
                  <a:lnTo>
                    <a:pt x="2127033" y="156340"/>
                  </a:lnTo>
                  <a:lnTo>
                    <a:pt x="2130708" y="179806"/>
                  </a:lnTo>
                  <a:lnTo>
                    <a:pt x="2130708" y="212977"/>
                  </a:lnTo>
                  <a:lnTo>
                    <a:pt x="2116007" y="255196"/>
                  </a:lnTo>
                  <a:lnTo>
                    <a:pt x="2087408" y="270148"/>
                  </a:lnTo>
                  <a:lnTo>
                    <a:pt x="2086458" y="270148"/>
                  </a:lnTo>
                  <a:lnTo>
                    <a:pt x="2075673" y="271028"/>
                  </a:lnTo>
                  <a:lnTo>
                    <a:pt x="2141314" y="271028"/>
                  </a:lnTo>
                  <a:lnTo>
                    <a:pt x="2141640" y="270651"/>
                  </a:lnTo>
                  <a:lnTo>
                    <a:pt x="2159946" y="228904"/>
                  </a:lnTo>
                  <a:lnTo>
                    <a:pt x="2163126" y="196391"/>
                  </a:lnTo>
                  <a:lnTo>
                    <a:pt x="2162773" y="184989"/>
                  </a:lnTo>
                  <a:lnTo>
                    <a:pt x="2154503" y="145102"/>
                  </a:lnTo>
                  <a:lnTo>
                    <a:pt x="2141673" y="122179"/>
                  </a:lnTo>
                  <a:lnTo>
                    <a:pt x="2141314" y="121755"/>
                  </a:lnTo>
                  <a:close/>
                </a:path>
                <a:path w="3037204" h="298450">
                  <a:moveTo>
                    <a:pt x="2083966" y="94614"/>
                  </a:moveTo>
                  <a:lnTo>
                    <a:pt x="2042172" y="108609"/>
                  </a:lnTo>
                  <a:lnTo>
                    <a:pt x="2027012" y="130873"/>
                  </a:lnTo>
                  <a:lnTo>
                    <a:pt x="2042230" y="130873"/>
                  </a:lnTo>
                  <a:lnTo>
                    <a:pt x="2044709" y="129082"/>
                  </a:lnTo>
                  <a:lnTo>
                    <a:pt x="2050040" y="126530"/>
                  </a:lnTo>
                  <a:lnTo>
                    <a:pt x="2056072" y="124771"/>
                  </a:lnTo>
                  <a:lnTo>
                    <a:pt x="2062330" y="122768"/>
                  </a:lnTo>
                  <a:lnTo>
                    <a:pt x="2068888" y="121755"/>
                  </a:lnTo>
                  <a:lnTo>
                    <a:pt x="2141314" y="121755"/>
                  </a:lnTo>
                  <a:lnTo>
                    <a:pt x="2136268" y="115912"/>
                  </a:lnTo>
                  <a:lnTo>
                    <a:pt x="2101212" y="96405"/>
                  </a:lnTo>
                  <a:lnTo>
                    <a:pt x="2093539" y="95180"/>
                  </a:lnTo>
                  <a:lnTo>
                    <a:pt x="2095126" y="95180"/>
                  </a:lnTo>
                  <a:lnTo>
                    <a:pt x="2083966" y="94614"/>
                  </a:lnTo>
                  <a:close/>
                </a:path>
                <a:path w="3037204" h="298450">
                  <a:moveTo>
                    <a:pt x="2252923" y="125525"/>
                  </a:moveTo>
                  <a:lnTo>
                    <a:pt x="2222767" y="125525"/>
                  </a:lnTo>
                  <a:lnTo>
                    <a:pt x="2222767" y="271154"/>
                  </a:lnTo>
                  <a:lnTo>
                    <a:pt x="2254808" y="293645"/>
                  </a:lnTo>
                  <a:lnTo>
                    <a:pt x="2292503" y="293645"/>
                  </a:lnTo>
                  <a:lnTo>
                    <a:pt x="2292503" y="267258"/>
                  </a:lnTo>
                  <a:lnTo>
                    <a:pt x="2252923" y="267258"/>
                  </a:lnTo>
                  <a:lnTo>
                    <a:pt x="2252923" y="125525"/>
                  </a:lnTo>
                  <a:close/>
                </a:path>
                <a:path w="3037204" h="298450">
                  <a:moveTo>
                    <a:pt x="2295519" y="99138"/>
                  </a:moveTo>
                  <a:lnTo>
                    <a:pt x="2190726" y="99138"/>
                  </a:lnTo>
                  <a:lnTo>
                    <a:pt x="2190726" y="125525"/>
                  </a:lnTo>
                  <a:lnTo>
                    <a:pt x="2295519" y="125525"/>
                  </a:lnTo>
                  <a:lnTo>
                    <a:pt x="2295519" y="99138"/>
                  </a:lnTo>
                  <a:close/>
                </a:path>
                <a:path w="3037204" h="298450">
                  <a:moveTo>
                    <a:pt x="2252923" y="45234"/>
                  </a:moveTo>
                  <a:lnTo>
                    <a:pt x="2225782" y="45234"/>
                  </a:lnTo>
                  <a:lnTo>
                    <a:pt x="2225782" y="87955"/>
                  </a:lnTo>
                  <a:lnTo>
                    <a:pt x="2224526" y="92604"/>
                  </a:lnTo>
                  <a:lnTo>
                    <a:pt x="2219751" y="97881"/>
                  </a:lnTo>
                  <a:lnTo>
                    <a:pt x="2215354" y="99138"/>
                  </a:lnTo>
                  <a:lnTo>
                    <a:pt x="2252923" y="99138"/>
                  </a:lnTo>
                  <a:lnTo>
                    <a:pt x="2252923" y="45234"/>
                  </a:lnTo>
                  <a:close/>
                </a:path>
                <a:path w="3037204" h="298450">
                  <a:moveTo>
                    <a:pt x="2415646" y="94614"/>
                  </a:moveTo>
                  <a:lnTo>
                    <a:pt x="2371801" y="105758"/>
                  </a:lnTo>
                  <a:lnTo>
                    <a:pt x="2341857" y="137116"/>
                  </a:lnTo>
                  <a:lnTo>
                    <a:pt x="2329701" y="174434"/>
                  </a:lnTo>
                  <a:lnTo>
                    <a:pt x="2328193" y="196391"/>
                  </a:lnTo>
                  <a:lnTo>
                    <a:pt x="2328570" y="207794"/>
                  </a:lnTo>
                  <a:lnTo>
                    <a:pt x="2337734" y="247539"/>
                  </a:lnTo>
                  <a:lnTo>
                    <a:pt x="2364663" y="282336"/>
                  </a:lnTo>
                  <a:lnTo>
                    <a:pt x="2405892" y="297721"/>
                  </a:lnTo>
                  <a:lnTo>
                    <a:pt x="2415646" y="298168"/>
                  </a:lnTo>
                  <a:lnTo>
                    <a:pt x="2428933" y="297415"/>
                  </a:lnTo>
                  <a:lnTo>
                    <a:pt x="2472471" y="279415"/>
                  </a:lnTo>
                  <a:lnTo>
                    <a:pt x="2480481" y="271782"/>
                  </a:lnTo>
                  <a:lnTo>
                    <a:pt x="2408483" y="271782"/>
                  </a:lnTo>
                  <a:lnTo>
                    <a:pt x="2400316" y="270274"/>
                  </a:lnTo>
                  <a:lnTo>
                    <a:pt x="2366390" y="243385"/>
                  </a:lnTo>
                  <a:lnTo>
                    <a:pt x="2359857" y="221270"/>
                  </a:lnTo>
                  <a:lnTo>
                    <a:pt x="2359857" y="203930"/>
                  </a:lnTo>
                  <a:lnTo>
                    <a:pt x="2499706" y="203930"/>
                  </a:lnTo>
                  <a:lnTo>
                    <a:pt x="2499706" y="189606"/>
                  </a:lnTo>
                  <a:lnTo>
                    <a:pt x="2499398" y="181313"/>
                  </a:lnTo>
                  <a:lnTo>
                    <a:pt x="2359857" y="181313"/>
                  </a:lnTo>
                  <a:lnTo>
                    <a:pt x="2359929" y="169722"/>
                  </a:lnTo>
                  <a:lnTo>
                    <a:pt x="2361239" y="162340"/>
                  </a:lnTo>
                  <a:lnTo>
                    <a:pt x="2364003" y="155304"/>
                  </a:lnTo>
                  <a:lnTo>
                    <a:pt x="2366767" y="148016"/>
                  </a:lnTo>
                  <a:lnTo>
                    <a:pt x="2393028" y="124394"/>
                  </a:lnTo>
                  <a:lnTo>
                    <a:pt x="2399814" y="121378"/>
                  </a:lnTo>
                  <a:lnTo>
                    <a:pt x="2407353" y="119870"/>
                  </a:lnTo>
                  <a:lnTo>
                    <a:pt x="2475299" y="119870"/>
                  </a:lnTo>
                  <a:lnTo>
                    <a:pt x="2471340" y="115700"/>
                  </a:lnTo>
                  <a:lnTo>
                    <a:pt x="2434210" y="96405"/>
                  </a:lnTo>
                  <a:lnTo>
                    <a:pt x="2425187" y="95062"/>
                  </a:lnTo>
                  <a:lnTo>
                    <a:pt x="2415646" y="94614"/>
                  </a:lnTo>
                  <a:close/>
                </a:path>
                <a:path w="3037204" h="298450">
                  <a:moveTo>
                    <a:pt x="2471057" y="238233"/>
                  </a:moveTo>
                  <a:lnTo>
                    <a:pt x="2442480" y="266905"/>
                  </a:lnTo>
                  <a:lnTo>
                    <a:pt x="2417530" y="271782"/>
                  </a:lnTo>
                  <a:lnTo>
                    <a:pt x="2480481" y="271782"/>
                  </a:lnTo>
                  <a:lnTo>
                    <a:pt x="2487172" y="263206"/>
                  </a:lnTo>
                  <a:lnTo>
                    <a:pt x="2492544" y="253688"/>
                  </a:lnTo>
                  <a:lnTo>
                    <a:pt x="2471057" y="238233"/>
                  </a:lnTo>
                  <a:close/>
                </a:path>
                <a:path w="3037204" h="298450">
                  <a:moveTo>
                    <a:pt x="2475299" y="119870"/>
                  </a:moveTo>
                  <a:lnTo>
                    <a:pt x="2415646" y="119870"/>
                  </a:lnTo>
                  <a:lnTo>
                    <a:pt x="2426742" y="120860"/>
                  </a:lnTo>
                  <a:lnTo>
                    <a:pt x="2436661" y="123828"/>
                  </a:lnTo>
                  <a:lnTo>
                    <a:pt x="2463707" y="153796"/>
                  </a:lnTo>
                  <a:lnTo>
                    <a:pt x="2467288" y="177167"/>
                  </a:lnTo>
                  <a:lnTo>
                    <a:pt x="2467288" y="181313"/>
                  </a:lnTo>
                  <a:lnTo>
                    <a:pt x="2499398" y="181313"/>
                  </a:lnTo>
                  <a:lnTo>
                    <a:pt x="2499329" y="179452"/>
                  </a:lnTo>
                  <a:lnTo>
                    <a:pt x="2498245" y="170130"/>
                  </a:lnTo>
                  <a:lnTo>
                    <a:pt x="2498198" y="169722"/>
                  </a:lnTo>
                  <a:lnTo>
                    <a:pt x="2482225" y="128281"/>
                  </a:lnTo>
                  <a:lnTo>
                    <a:pt x="2477089" y="121755"/>
                  </a:lnTo>
                  <a:lnTo>
                    <a:pt x="2475299" y="119870"/>
                  </a:lnTo>
                  <a:close/>
                </a:path>
                <a:path w="3037204" h="298450">
                  <a:moveTo>
                    <a:pt x="2579555" y="99138"/>
                  </a:moveTo>
                  <a:lnTo>
                    <a:pt x="2549399" y="99138"/>
                  </a:lnTo>
                  <a:lnTo>
                    <a:pt x="2549399" y="293645"/>
                  </a:lnTo>
                  <a:lnTo>
                    <a:pt x="2579555" y="293645"/>
                  </a:lnTo>
                  <a:lnTo>
                    <a:pt x="2579611" y="152170"/>
                  </a:lnTo>
                  <a:lnTo>
                    <a:pt x="2580811" y="147011"/>
                  </a:lnTo>
                  <a:lnTo>
                    <a:pt x="2583324" y="142487"/>
                  </a:lnTo>
                  <a:lnTo>
                    <a:pt x="2586089" y="137713"/>
                  </a:lnTo>
                  <a:lnTo>
                    <a:pt x="2589607" y="133817"/>
                  </a:lnTo>
                  <a:lnTo>
                    <a:pt x="2593879" y="130802"/>
                  </a:lnTo>
                  <a:lnTo>
                    <a:pt x="2579555" y="130802"/>
                  </a:lnTo>
                  <a:lnTo>
                    <a:pt x="2579555" y="99138"/>
                  </a:lnTo>
                  <a:close/>
                </a:path>
                <a:path w="3037204" h="298450">
                  <a:moveTo>
                    <a:pt x="2686787" y="121755"/>
                  </a:moveTo>
                  <a:lnTo>
                    <a:pt x="2625920" y="121755"/>
                  </a:lnTo>
                  <a:lnTo>
                    <a:pt x="2635956" y="122580"/>
                  </a:lnTo>
                  <a:lnTo>
                    <a:pt x="2644579" y="125053"/>
                  </a:lnTo>
                  <a:lnTo>
                    <a:pt x="2667125" y="161947"/>
                  </a:lnTo>
                  <a:lnTo>
                    <a:pt x="2667762" y="174151"/>
                  </a:lnTo>
                  <a:lnTo>
                    <a:pt x="2667762" y="293645"/>
                  </a:lnTo>
                  <a:lnTo>
                    <a:pt x="2697918" y="293645"/>
                  </a:lnTo>
                  <a:lnTo>
                    <a:pt x="2697974" y="152170"/>
                  </a:lnTo>
                  <a:lnTo>
                    <a:pt x="2699174" y="147011"/>
                  </a:lnTo>
                  <a:lnTo>
                    <a:pt x="2701687" y="142487"/>
                  </a:lnTo>
                  <a:lnTo>
                    <a:pt x="2704200" y="137713"/>
                  </a:lnTo>
                  <a:lnTo>
                    <a:pt x="2707264" y="134194"/>
                  </a:lnTo>
                  <a:lnTo>
                    <a:pt x="2693017" y="134194"/>
                  </a:lnTo>
                  <a:lnTo>
                    <a:pt x="2688541" y="124394"/>
                  </a:lnTo>
                  <a:lnTo>
                    <a:pt x="2686787" y="121755"/>
                  </a:lnTo>
                  <a:close/>
                </a:path>
                <a:path w="3037204" h="298450">
                  <a:moveTo>
                    <a:pt x="2804583" y="121755"/>
                  </a:moveTo>
                  <a:lnTo>
                    <a:pt x="2743529" y="121755"/>
                  </a:lnTo>
                  <a:lnTo>
                    <a:pt x="2753895" y="122580"/>
                  </a:lnTo>
                  <a:lnTo>
                    <a:pt x="2762753" y="125053"/>
                  </a:lnTo>
                  <a:lnTo>
                    <a:pt x="2785488" y="161947"/>
                  </a:lnTo>
                  <a:lnTo>
                    <a:pt x="2786124" y="174151"/>
                  </a:lnTo>
                  <a:lnTo>
                    <a:pt x="2786124" y="293645"/>
                  </a:lnTo>
                  <a:lnTo>
                    <a:pt x="2816281" y="293645"/>
                  </a:lnTo>
                  <a:lnTo>
                    <a:pt x="2816281" y="168874"/>
                  </a:lnTo>
                  <a:lnTo>
                    <a:pt x="2815236" y="152414"/>
                  </a:lnTo>
                  <a:lnTo>
                    <a:pt x="2815220" y="152170"/>
                  </a:lnTo>
                  <a:lnTo>
                    <a:pt x="2812088" y="137713"/>
                  </a:lnTo>
                  <a:lnTo>
                    <a:pt x="2812040" y="137493"/>
                  </a:lnTo>
                  <a:lnTo>
                    <a:pt x="2806828" y="125053"/>
                  </a:lnTo>
                  <a:lnTo>
                    <a:pt x="2806739" y="124841"/>
                  </a:lnTo>
                  <a:lnTo>
                    <a:pt x="2804583" y="121755"/>
                  </a:lnTo>
                  <a:close/>
                </a:path>
                <a:path w="3037204" h="298450">
                  <a:moveTo>
                    <a:pt x="2752953" y="94614"/>
                  </a:moveTo>
                  <a:lnTo>
                    <a:pt x="2713373" y="106677"/>
                  </a:lnTo>
                  <a:lnTo>
                    <a:pt x="2693771" y="134194"/>
                  </a:lnTo>
                  <a:lnTo>
                    <a:pt x="2707264" y="134194"/>
                  </a:lnTo>
                  <a:lnTo>
                    <a:pt x="2707593" y="133817"/>
                  </a:lnTo>
                  <a:lnTo>
                    <a:pt x="2716137" y="127786"/>
                  </a:lnTo>
                  <a:lnTo>
                    <a:pt x="2720912" y="125524"/>
                  </a:lnTo>
                  <a:lnTo>
                    <a:pt x="2726189" y="124017"/>
                  </a:lnTo>
                  <a:lnTo>
                    <a:pt x="2731458" y="122580"/>
                  </a:lnTo>
                  <a:lnTo>
                    <a:pt x="2731176" y="122580"/>
                  </a:lnTo>
                  <a:lnTo>
                    <a:pt x="2737497" y="121755"/>
                  </a:lnTo>
                  <a:lnTo>
                    <a:pt x="2804583" y="121755"/>
                  </a:lnTo>
                  <a:lnTo>
                    <a:pt x="2799318" y="114216"/>
                  </a:lnTo>
                  <a:lnTo>
                    <a:pt x="2790200" y="105640"/>
                  </a:lnTo>
                  <a:lnTo>
                    <a:pt x="2779434" y="99515"/>
                  </a:lnTo>
                  <a:lnTo>
                    <a:pt x="2767018" y="95840"/>
                  </a:lnTo>
                  <a:lnTo>
                    <a:pt x="2752953" y="94614"/>
                  </a:lnTo>
                  <a:close/>
                </a:path>
                <a:path w="3037204" h="298450">
                  <a:moveTo>
                    <a:pt x="2633459" y="94614"/>
                  </a:moveTo>
                  <a:lnTo>
                    <a:pt x="2625920" y="94614"/>
                  </a:lnTo>
                  <a:lnTo>
                    <a:pt x="2619386" y="95620"/>
                  </a:lnTo>
                  <a:lnTo>
                    <a:pt x="2613857" y="97630"/>
                  </a:lnTo>
                  <a:lnTo>
                    <a:pt x="2607934" y="99515"/>
                  </a:lnTo>
                  <a:lnTo>
                    <a:pt x="2608084" y="99515"/>
                  </a:lnTo>
                  <a:lnTo>
                    <a:pt x="2603428" y="101902"/>
                  </a:lnTo>
                  <a:lnTo>
                    <a:pt x="2599156" y="105169"/>
                  </a:lnTo>
                  <a:lnTo>
                    <a:pt x="2581063" y="130802"/>
                  </a:lnTo>
                  <a:lnTo>
                    <a:pt x="2593879" y="130802"/>
                  </a:lnTo>
                  <a:lnTo>
                    <a:pt x="2598151" y="127786"/>
                  </a:lnTo>
                  <a:lnTo>
                    <a:pt x="2603052" y="125524"/>
                  </a:lnTo>
                  <a:lnTo>
                    <a:pt x="2613850" y="122580"/>
                  </a:lnTo>
                  <a:lnTo>
                    <a:pt x="2613567" y="122580"/>
                  </a:lnTo>
                  <a:lnTo>
                    <a:pt x="2619889" y="121755"/>
                  </a:lnTo>
                  <a:lnTo>
                    <a:pt x="2686787" y="121755"/>
                  </a:lnTo>
                  <a:lnTo>
                    <a:pt x="2683028" y="116101"/>
                  </a:lnTo>
                  <a:lnTo>
                    <a:pt x="2642883" y="95203"/>
                  </a:lnTo>
                  <a:lnTo>
                    <a:pt x="2633459" y="94614"/>
                  </a:lnTo>
                  <a:close/>
                </a:path>
                <a:path w="3037204" h="298450">
                  <a:moveTo>
                    <a:pt x="3002785" y="120624"/>
                  </a:moveTo>
                  <a:lnTo>
                    <a:pt x="2938431" y="120624"/>
                  </a:lnTo>
                  <a:lnTo>
                    <a:pt x="2949362" y="121307"/>
                  </a:lnTo>
                  <a:lnTo>
                    <a:pt x="2958786" y="123357"/>
                  </a:lnTo>
                  <a:lnTo>
                    <a:pt x="2983712" y="153466"/>
                  </a:lnTo>
                  <a:lnTo>
                    <a:pt x="2984419" y="163220"/>
                  </a:lnTo>
                  <a:lnTo>
                    <a:pt x="2984419" y="182444"/>
                  </a:lnTo>
                  <a:lnTo>
                    <a:pt x="2945970" y="182444"/>
                  </a:lnTo>
                  <a:lnTo>
                    <a:pt x="2926062" y="183363"/>
                  </a:lnTo>
                  <a:lnTo>
                    <a:pt x="2883019" y="197145"/>
                  </a:lnTo>
                  <a:lnTo>
                    <a:pt x="2863040" y="239364"/>
                  </a:lnTo>
                  <a:lnTo>
                    <a:pt x="2864076" y="251929"/>
                  </a:lnTo>
                  <a:lnTo>
                    <a:pt x="2889521" y="289263"/>
                  </a:lnTo>
                  <a:lnTo>
                    <a:pt x="2928253" y="298168"/>
                  </a:lnTo>
                  <a:lnTo>
                    <a:pt x="2938077" y="297603"/>
                  </a:lnTo>
                  <a:lnTo>
                    <a:pt x="2975937" y="277813"/>
                  </a:lnTo>
                  <a:lnTo>
                    <a:pt x="2979354" y="272536"/>
                  </a:lnTo>
                  <a:lnTo>
                    <a:pt x="2933153" y="272536"/>
                  </a:lnTo>
                  <a:lnTo>
                    <a:pt x="2924743" y="272041"/>
                  </a:lnTo>
                  <a:lnTo>
                    <a:pt x="2894704" y="251929"/>
                  </a:lnTo>
                  <a:lnTo>
                    <a:pt x="2894704" y="224914"/>
                  </a:lnTo>
                  <a:lnTo>
                    <a:pt x="2932329" y="205533"/>
                  </a:lnTo>
                  <a:lnTo>
                    <a:pt x="2944462" y="205061"/>
                  </a:lnTo>
                  <a:lnTo>
                    <a:pt x="3014575" y="205061"/>
                  </a:lnTo>
                  <a:lnTo>
                    <a:pt x="3014575" y="160204"/>
                  </a:lnTo>
                  <a:lnTo>
                    <a:pt x="3013350" y="145597"/>
                  </a:lnTo>
                  <a:lnTo>
                    <a:pt x="3009715" y="132828"/>
                  </a:lnTo>
                  <a:lnTo>
                    <a:pt x="3009675" y="132687"/>
                  </a:lnTo>
                  <a:lnTo>
                    <a:pt x="3003549" y="121472"/>
                  </a:lnTo>
                  <a:lnTo>
                    <a:pt x="3002785" y="120624"/>
                  </a:lnTo>
                  <a:close/>
                </a:path>
                <a:path w="3037204" h="298450">
                  <a:moveTo>
                    <a:pt x="3014575" y="261981"/>
                  </a:moveTo>
                  <a:lnTo>
                    <a:pt x="2986303" y="261981"/>
                  </a:lnTo>
                  <a:lnTo>
                    <a:pt x="2987495" y="270557"/>
                  </a:lnTo>
                  <a:lnTo>
                    <a:pt x="2987560" y="271028"/>
                  </a:lnTo>
                  <a:lnTo>
                    <a:pt x="3019852" y="293645"/>
                  </a:lnTo>
                  <a:lnTo>
                    <a:pt x="3036815" y="293645"/>
                  </a:lnTo>
                  <a:lnTo>
                    <a:pt x="3036815" y="267258"/>
                  </a:lnTo>
                  <a:lnTo>
                    <a:pt x="3014575" y="267258"/>
                  </a:lnTo>
                  <a:lnTo>
                    <a:pt x="3014575" y="261981"/>
                  </a:lnTo>
                  <a:close/>
                </a:path>
                <a:path w="3037204" h="298450">
                  <a:moveTo>
                    <a:pt x="3014575" y="205061"/>
                  </a:moveTo>
                  <a:lnTo>
                    <a:pt x="2984419" y="205061"/>
                  </a:lnTo>
                  <a:lnTo>
                    <a:pt x="2984419" y="242128"/>
                  </a:lnTo>
                  <a:lnTo>
                    <a:pt x="2983162" y="246777"/>
                  </a:lnTo>
                  <a:lnTo>
                    <a:pt x="2947603" y="271656"/>
                  </a:lnTo>
                  <a:lnTo>
                    <a:pt x="2940692" y="272536"/>
                  </a:lnTo>
                  <a:lnTo>
                    <a:pt x="2979354" y="272536"/>
                  </a:lnTo>
                  <a:lnTo>
                    <a:pt x="2980635" y="270557"/>
                  </a:lnTo>
                  <a:lnTo>
                    <a:pt x="2981717" y="268138"/>
                  </a:lnTo>
                  <a:lnTo>
                    <a:pt x="2984419" y="261981"/>
                  </a:lnTo>
                  <a:lnTo>
                    <a:pt x="3014575" y="261981"/>
                  </a:lnTo>
                  <a:lnTo>
                    <a:pt x="3014575" y="205061"/>
                  </a:lnTo>
                  <a:close/>
                </a:path>
                <a:path w="3037204" h="298450">
                  <a:moveTo>
                    <a:pt x="2939939" y="94614"/>
                  </a:moveTo>
                  <a:lnTo>
                    <a:pt x="2896212" y="105923"/>
                  </a:lnTo>
                  <a:lnTo>
                    <a:pt x="2870956" y="132687"/>
                  </a:lnTo>
                  <a:lnTo>
                    <a:pt x="2889050" y="149649"/>
                  </a:lnTo>
                  <a:lnTo>
                    <a:pt x="2893243" y="143383"/>
                  </a:lnTo>
                  <a:lnTo>
                    <a:pt x="2897908" y="137775"/>
                  </a:lnTo>
                  <a:lnTo>
                    <a:pt x="2938431" y="120624"/>
                  </a:lnTo>
                  <a:lnTo>
                    <a:pt x="3002785" y="120624"/>
                  </a:lnTo>
                  <a:lnTo>
                    <a:pt x="2994973" y="111954"/>
                  </a:lnTo>
                  <a:lnTo>
                    <a:pt x="2984183" y="104368"/>
                  </a:lnTo>
                  <a:lnTo>
                    <a:pt x="2971414" y="98949"/>
                  </a:lnTo>
                  <a:lnTo>
                    <a:pt x="2956666" y="95698"/>
                  </a:lnTo>
                  <a:lnTo>
                    <a:pt x="2939939" y="946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/>
          <p:nvPr/>
        </p:nvSpPr>
        <p:spPr>
          <a:xfrm>
            <a:off x="9687014" y="2587204"/>
            <a:ext cx="453390" cy="632460"/>
          </a:xfrm>
          <a:custGeom>
            <a:avLst/>
            <a:gdLst/>
            <a:ahLst/>
            <a:cxnLst/>
            <a:rect l="l" t="t" r="r" b="b"/>
            <a:pathLst>
              <a:path w="453390" h="632460">
                <a:moveTo>
                  <a:pt x="228736" y="0"/>
                </a:moveTo>
                <a:lnTo>
                  <a:pt x="183122" y="3115"/>
                </a:lnTo>
                <a:lnTo>
                  <a:pt x="142404" y="12460"/>
                </a:lnTo>
                <a:lnTo>
                  <a:pt x="106580" y="27368"/>
                </a:lnTo>
                <a:lnTo>
                  <a:pt x="62413" y="58352"/>
                </a:lnTo>
                <a:lnTo>
                  <a:pt x="29370" y="97902"/>
                </a:lnTo>
                <a:lnTo>
                  <a:pt x="5840" y="142626"/>
                </a:lnTo>
                <a:lnTo>
                  <a:pt x="0" y="158424"/>
                </a:lnTo>
                <a:lnTo>
                  <a:pt x="116593" y="202925"/>
                </a:lnTo>
                <a:lnTo>
                  <a:pt x="119040" y="194192"/>
                </a:lnTo>
                <a:lnTo>
                  <a:pt x="121933" y="185792"/>
                </a:lnTo>
                <a:lnTo>
                  <a:pt x="143071" y="148467"/>
                </a:lnTo>
                <a:lnTo>
                  <a:pt x="177115" y="122823"/>
                </a:lnTo>
                <a:lnTo>
                  <a:pt x="216276" y="115703"/>
                </a:lnTo>
                <a:lnTo>
                  <a:pt x="223785" y="115981"/>
                </a:lnTo>
                <a:lnTo>
                  <a:pt x="266340" y="129331"/>
                </a:lnTo>
                <a:lnTo>
                  <a:pt x="294153" y="162707"/>
                </a:lnTo>
                <a:lnTo>
                  <a:pt x="298158" y="186905"/>
                </a:lnTo>
                <a:lnTo>
                  <a:pt x="298158" y="199365"/>
                </a:lnTo>
                <a:lnTo>
                  <a:pt x="290148" y="244367"/>
                </a:lnTo>
                <a:lnTo>
                  <a:pt x="271012" y="279134"/>
                </a:lnTo>
                <a:lnTo>
                  <a:pt x="238916" y="315347"/>
                </a:lnTo>
                <a:lnTo>
                  <a:pt x="204705" y="346219"/>
                </a:lnTo>
                <a:lnTo>
                  <a:pt x="13350" y="509984"/>
                </a:lnTo>
                <a:lnTo>
                  <a:pt x="13350" y="631917"/>
                </a:lnTo>
                <a:lnTo>
                  <a:pt x="453022" y="631917"/>
                </a:lnTo>
                <a:lnTo>
                  <a:pt x="453022" y="519774"/>
                </a:lnTo>
                <a:lnTo>
                  <a:pt x="159314" y="519774"/>
                </a:lnTo>
                <a:lnTo>
                  <a:pt x="275017" y="428992"/>
                </a:lnTo>
                <a:lnTo>
                  <a:pt x="307281" y="402513"/>
                </a:lnTo>
                <a:lnTo>
                  <a:pt x="338209" y="376480"/>
                </a:lnTo>
                <a:lnTo>
                  <a:pt x="366467" y="350002"/>
                </a:lnTo>
                <a:lnTo>
                  <a:pt x="401679" y="307281"/>
                </a:lnTo>
                <a:lnTo>
                  <a:pt x="427212" y="259887"/>
                </a:lnTo>
                <a:lnTo>
                  <a:pt x="439728" y="206485"/>
                </a:lnTo>
                <a:lnTo>
                  <a:pt x="440562" y="186905"/>
                </a:lnTo>
                <a:lnTo>
                  <a:pt x="439672" y="167269"/>
                </a:lnTo>
                <a:lnTo>
                  <a:pt x="426322" y="113033"/>
                </a:lnTo>
                <a:lnTo>
                  <a:pt x="397451" y="66473"/>
                </a:lnTo>
                <a:lnTo>
                  <a:pt x="354675" y="31150"/>
                </a:lnTo>
                <a:lnTo>
                  <a:pt x="318629" y="14240"/>
                </a:lnTo>
                <a:lnTo>
                  <a:pt x="276575" y="3560"/>
                </a:lnTo>
                <a:lnTo>
                  <a:pt x="253379" y="890"/>
                </a:lnTo>
                <a:lnTo>
                  <a:pt x="228736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8166354" y="3124459"/>
            <a:ext cx="410209" cy="1517650"/>
          </a:xfrm>
          <a:custGeom>
            <a:avLst/>
            <a:gdLst/>
            <a:ahLst/>
            <a:cxnLst/>
            <a:rect l="l" t="t" r="r" b="b"/>
            <a:pathLst>
              <a:path w="410209" h="1517650">
                <a:moveTo>
                  <a:pt x="409829" y="0"/>
                </a:moveTo>
                <a:lnTo>
                  <a:pt x="5232" y="0"/>
                </a:lnTo>
                <a:lnTo>
                  <a:pt x="0" y="0"/>
                </a:lnTo>
                <a:lnTo>
                  <a:pt x="0" y="10160"/>
                </a:lnTo>
                <a:lnTo>
                  <a:pt x="0" y="1507490"/>
                </a:lnTo>
                <a:lnTo>
                  <a:pt x="0" y="1517650"/>
                </a:lnTo>
                <a:lnTo>
                  <a:pt x="5232" y="1517650"/>
                </a:lnTo>
                <a:lnTo>
                  <a:pt x="409829" y="1517650"/>
                </a:lnTo>
                <a:lnTo>
                  <a:pt x="409829" y="1512570"/>
                </a:lnTo>
                <a:lnTo>
                  <a:pt x="10477" y="1512570"/>
                </a:lnTo>
                <a:lnTo>
                  <a:pt x="10477" y="1512252"/>
                </a:lnTo>
                <a:lnTo>
                  <a:pt x="409829" y="1512252"/>
                </a:lnTo>
                <a:lnTo>
                  <a:pt x="409829" y="1507020"/>
                </a:lnTo>
                <a:lnTo>
                  <a:pt x="10477" y="1507020"/>
                </a:lnTo>
                <a:lnTo>
                  <a:pt x="10477" y="10350"/>
                </a:lnTo>
                <a:lnTo>
                  <a:pt x="409829" y="10350"/>
                </a:lnTo>
                <a:lnTo>
                  <a:pt x="409829" y="5105"/>
                </a:lnTo>
                <a:lnTo>
                  <a:pt x="10477" y="5105"/>
                </a:lnTo>
                <a:lnTo>
                  <a:pt x="409829" y="5080"/>
                </a:lnTo>
                <a:lnTo>
                  <a:pt x="409829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9" name="object 69" descr=""/>
          <p:cNvGrpSpPr/>
          <p:nvPr/>
        </p:nvGrpSpPr>
        <p:grpSpPr>
          <a:xfrm>
            <a:off x="8492637" y="3124172"/>
            <a:ext cx="3367404" cy="1517650"/>
            <a:chOff x="8492637" y="3124172"/>
            <a:chExt cx="3367404" cy="1517650"/>
          </a:xfrm>
        </p:grpSpPr>
        <p:sp>
          <p:nvSpPr>
            <p:cNvPr id="70" name="object 70" descr=""/>
            <p:cNvSpPr/>
            <p:nvPr/>
          </p:nvSpPr>
          <p:spPr>
            <a:xfrm>
              <a:off x="11449990" y="3124180"/>
              <a:ext cx="410209" cy="1517650"/>
            </a:xfrm>
            <a:custGeom>
              <a:avLst/>
              <a:gdLst/>
              <a:ahLst/>
              <a:cxnLst/>
              <a:rect l="l" t="t" r="r" b="b"/>
              <a:pathLst>
                <a:path w="410209" h="1517650">
                  <a:moveTo>
                    <a:pt x="409829" y="0"/>
                  </a:moveTo>
                  <a:lnTo>
                    <a:pt x="404596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99351" y="5080"/>
                  </a:lnTo>
                  <a:lnTo>
                    <a:pt x="399351" y="5384"/>
                  </a:lnTo>
                  <a:lnTo>
                    <a:pt x="0" y="5384"/>
                  </a:lnTo>
                  <a:lnTo>
                    <a:pt x="0" y="10629"/>
                  </a:lnTo>
                  <a:lnTo>
                    <a:pt x="399351" y="10629"/>
                  </a:lnTo>
                  <a:lnTo>
                    <a:pt x="399351" y="1507299"/>
                  </a:lnTo>
                  <a:lnTo>
                    <a:pt x="0" y="1507299"/>
                  </a:lnTo>
                  <a:lnTo>
                    <a:pt x="0" y="1512531"/>
                  </a:lnTo>
                  <a:lnTo>
                    <a:pt x="399351" y="1512531"/>
                  </a:lnTo>
                  <a:lnTo>
                    <a:pt x="0" y="1512570"/>
                  </a:lnTo>
                  <a:lnTo>
                    <a:pt x="0" y="1517650"/>
                  </a:lnTo>
                  <a:lnTo>
                    <a:pt x="404596" y="1517650"/>
                  </a:lnTo>
                  <a:lnTo>
                    <a:pt x="409829" y="1517650"/>
                  </a:lnTo>
                  <a:lnTo>
                    <a:pt x="409829" y="1507490"/>
                  </a:lnTo>
                  <a:lnTo>
                    <a:pt x="409829" y="10160"/>
                  </a:lnTo>
                  <a:lnTo>
                    <a:pt x="409829" y="0"/>
                  </a:lnTo>
                  <a:close/>
                </a:path>
              </a:pathLst>
            </a:custGeom>
            <a:solidFill>
              <a:srgbClr val="BE15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492637" y="3730847"/>
              <a:ext cx="3037205" cy="298450"/>
            </a:xfrm>
            <a:custGeom>
              <a:avLst/>
              <a:gdLst/>
              <a:ahLst/>
              <a:cxnLst/>
              <a:rect l="l" t="t" r="r" b="b"/>
              <a:pathLst>
                <a:path w="3037204" h="298450">
                  <a:moveTo>
                    <a:pt x="115347" y="58427"/>
                  </a:moveTo>
                  <a:lnTo>
                    <a:pt x="83683" y="58427"/>
                  </a:lnTo>
                  <a:lnTo>
                    <a:pt x="83683" y="293645"/>
                  </a:lnTo>
                  <a:lnTo>
                    <a:pt x="115347" y="293645"/>
                  </a:lnTo>
                  <a:lnTo>
                    <a:pt x="115347" y="58427"/>
                  </a:lnTo>
                  <a:close/>
                </a:path>
                <a:path w="3037204" h="298450">
                  <a:moveTo>
                    <a:pt x="199030" y="30533"/>
                  </a:moveTo>
                  <a:lnTo>
                    <a:pt x="0" y="30533"/>
                  </a:lnTo>
                  <a:lnTo>
                    <a:pt x="0" y="58427"/>
                  </a:lnTo>
                  <a:lnTo>
                    <a:pt x="199030" y="58427"/>
                  </a:lnTo>
                  <a:lnTo>
                    <a:pt x="199030" y="30533"/>
                  </a:lnTo>
                  <a:close/>
                </a:path>
                <a:path w="3037204" h="298450">
                  <a:moveTo>
                    <a:pt x="269620" y="99138"/>
                  </a:moveTo>
                  <a:lnTo>
                    <a:pt x="239464" y="99138"/>
                  </a:lnTo>
                  <a:lnTo>
                    <a:pt x="239464" y="293645"/>
                  </a:lnTo>
                  <a:lnTo>
                    <a:pt x="269620" y="293645"/>
                  </a:lnTo>
                  <a:lnTo>
                    <a:pt x="269620" y="99138"/>
                  </a:lnTo>
                  <a:close/>
                </a:path>
                <a:path w="3037204" h="298450">
                  <a:moveTo>
                    <a:pt x="269997" y="0"/>
                  </a:moveTo>
                  <a:lnTo>
                    <a:pt x="237956" y="64081"/>
                  </a:lnTo>
                  <a:lnTo>
                    <a:pt x="257558" y="73128"/>
                  </a:lnTo>
                  <a:lnTo>
                    <a:pt x="297515" y="13193"/>
                  </a:lnTo>
                  <a:lnTo>
                    <a:pt x="269997" y="0"/>
                  </a:lnTo>
                  <a:close/>
                </a:path>
                <a:path w="3037204" h="298450">
                  <a:moveTo>
                    <a:pt x="374790" y="125525"/>
                  </a:moveTo>
                  <a:lnTo>
                    <a:pt x="344634" y="125525"/>
                  </a:lnTo>
                  <a:lnTo>
                    <a:pt x="344634" y="271154"/>
                  </a:lnTo>
                  <a:lnTo>
                    <a:pt x="376675" y="293645"/>
                  </a:lnTo>
                  <a:lnTo>
                    <a:pt x="414370" y="293645"/>
                  </a:lnTo>
                  <a:lnTo>
                    <a:pt x="414370" y="267258"/>
                  </a:lnTo>
                  <a:lnTo>
                    <a:pt x="374790" y="267258"/>
                  </a:lnTo>
                  <a:lnTo>
                    <a:pt x="374790" y="125525"/>
                  </a:lnTo>
                  <a:close/>
                </a:path>
                <a:path w="3037204" h="298450">
                  <a:moveTo>
                    <a:pt x="417385" y="99138"/>
                  </a:moveTo>
                  <a:lnTo>
                    <a:pt x="312593" y="99138"/>
                  </a:lnTo>
                  <a:lnTo>
                    <a:pt x="312593" y="125525"/>
                  </a:lnTo>
                  <a:lnTo>
                    <a:pt x="417385" y="125525"/>
                  </a:lnTo>
                  <a:lnTo>
                    <a:pt x="417385" y="99138"/>
                  </a:lnTo>
                  <a:close/>
                </a:path>
                <a:path w="3037204" h="298450">
                  <a:moveTo>
                    <a:pt x="374790" y="45234"/>
                  </a:moveTo>
                  <a:lnTo>
                    <a:pt x="347649" y="45234"/>
                  </a:lnTo>
                  <a:lnTo>
                    <a:pt x="347649" y="87955"/>
                  </a:lnTo>
                  <a:lnTo>
                    <a:pt x="346393" y="92604"/>
                  </a:lnTo>
                  <a:lnTo>
                    <a:pt x="341618" y="97881"/>
                  </a:lnTo>
                  <a:lnTo>
                    <a:pt x="337220" y="99138"/>
                  </a:lnTo>
                  <a:lnTo>
                    <a:pt x="374790" y="99138"/>
                  </a:lnTo>
                  <a:lnTo>
                    <a:pt x="374790" y="45234"/>
                  </a:lnTo>
                  <a:close/>
                </a:path>
                <a:path w="3037204" h="298450">
                  <a:moveTo>
                    <a:pt x="494127" y="99138"/>
                  </a:moveTo>
                  <a:lnTo>
                    <a:pt x="463971" y="99138"/>
                  </a:lnTo>
                  <a:lnTo>
                    <a:pt x="463971" y="223909"/>
                  </a:lnTo>
                  <a:lnTo>
                    <a:pt x="473937" y="268154"/>
                  </a:lnTo>
                  <a:lnTo>
                    <a:pt x="502515" y="293362"/>
                  </a:lnTo>
                  <a:lnTo>
                    <a:pt x="529561" y="298168"/>
                  </a:lnTo>
                  <a:lnTo>
                    <a:pt x="537603" y="298168"/>
                  </a:lnTo>
                  <a:lnTo>
                    <a:pt x="573916" y="279823"/>
                  </a:lnTo>
                  <a:lnTo>
                    <a:pt x="576680" y="275551"/>
                  </a:lnTo>
                  <a:lnTo>
                    <a:pt x="579696" y="271028"/>
                  </a:lnTo>
                  <a:lnTo>
                    <a:pt x="538608" y="271028"/>
                  </a:lnTo>
                  <a:lnTo>
                    <a:pt x="519148" y="267753"/>
                  </a:lnTo>
                  <a:lnTo>
                    <a:pt x="505248" y="257929"/>
                  </a:lnTo>
                  <a:lnTo>
                    <a:pt x="496907" y="241555"/>
                  </a:lnTo>
                  <a:lnTo>
                    <a:pt x="494127" y="218632"/>
                  </a:lnTo>
                  <a:lnTo>
                    <a:pt x="494127" y="99138"/>
                  </a:lnTo>
                  <a:close/>
                </a:path>
                <a:path w="3037204" h="298450">
                  <a:moveTo>
                    <a:pt x="615883" y="261981"/>
                  </a:moveTo>
                  <a:lnTo>
                    <a:pt x="585727" y="261981"/>
                  </a:lnTo>
                  <a:lnTo>
                    <a:pt x="585727" y="293645"/>
                  </a:lnTo>
                  <a:lnTo>
                    <a:pt x="615883" y="293645"/>
                  </a:lnTo>
                  <a:lnTo>
                    <a:pt x="615883" y="261981"/>
                  </a:lnTo>
                  <a:close/>
                </a:path>
                <a:path w="3037204" h="298450">
                  <a:moveTo>
                    <a:pt x="615883" y="99138"/>
                  </a:moveTo>
                  <a:lnTo>
                    <a:pt x="585727" y="99138"/>
                  </a:lnTo>
                  <a:lnTo>
                    <a:pt x="585631" y="240636"/>
                  </a:lnTo>
                  <a:lnTo>
                    <a:pt x="584345" y="245898"/>
                  </a:lnTo>
                  <a:lnTo>
                    <a:pt x="581580" y="250673"/>
                  </a:lnTo>
                  <a:lnTo>
                    <a:pt x="579067" y="255196"/>
                  </a:lnTo>
                  <a:lnTo>
                    <a:pt x="575549" y="258965"/>
                  </a:lnTo>
                  <a:lnTo>
                    <a:pt x="571026" y="261981"/>
                  </a:lnTo>
                  <a:lnTo>
                    <a:pt x="566753" y="264997"/>
                  </a:lnTo>
                  <a:lnTo>
                    <a:pt x="561727" y="267258"/>
                  </a:lnTo>
                  <a:lnTo>
                    <a:pt x="555948" y="268766"/>
                  </a:lnTo>
                  <a:lnTo>
                    <a:pt x="550419" y="270274"/>
                  </a:lnTo>
                  <a:lnTo>
                    <a:pt x="544639" y="271028"/>
                  </a:lnTo>
                  <a:lnTo>
                    <a:pt x="579696" y="271028"/>
                  </a:lnTo>
                  <a:lnTo>
                    <a:pt x="582209" y="266505"/>
                  </a:lnTo>
                  <a:lnTo>
                    <a:pt x="584219" y="261981"/>
                  </a:lnTo>
                  <a:lnTo>
                    <a:pt x="615883" y="261981"/>
                  </a:lnTo>
                  <a:lnTo>
                    <a:pt x="615883" y="99138"/>
                  </a:lnTo>
                  <a:close/>
                </a:path>
                <a:path w="3037204" h="298450">
                  <a:moveTo>
                    <a:pt x="710256" y="14701"/>
                  </a:moveTo>
                  <a:lnTo>
                    <a:pt x="680100" y="14701"/>
                  </a:lnTo>
                  <a:lnTo>
                    <a:pt x="680100" y="271405"/>
                  </a:lnTo>
                  <a:lnTo>
                    <a:pt x="712141" y="293645"/>
                  </a:lnTo>
                  <a:lnTo>
                    <a:pt x="738905" y="293645"/>
                  </a:lnTo>
                  <a:lnTo>
                    <a:pt x="738905" y="267258"/>
                  </a:lnTo>
                  <a:lnTo>
                    <a:pt x="710256" y="267258"/>
                  </a:lnTo>
                  <a:lnTo>
                    <a:pt x="710256" y="14701"/>
                  </a:lnTo>
                  <a:close/>
                </a:path>
                <a:path w="3037204" h="298450">
                  <a:moveTo>
                    <a:pt x="856310" y="94614"/>
                  </a:moveTo>
                  <a:lnTo>
                    <a:pt x="812678" y="105758"/>
                  </a:lnTo>
                  <a:lnTo>
                    <a:pt x="782522" y="137116"/>
                  </a:lnTo>
                  <a:lnTo>
                    <a:pt x="770083" y="174434"/>
                  </a:lnTo>
                  <a:lnTo>
                    <a:pt x="768481" y="196391"/>
                  </a:lnTo>
                  <a:lnTo>
                    <a:pt x="768881" y="207794"/>
                  </a:lnTo>
                  <a:lnTo>
                    <a:pt x="778399" y="247539"/>
                  </a:lnTo>
                  <a:lnTo>
                    <a:pt x="805422" y="282336"/>
                  </a:lnTo>
                  <a:lnTo>
                    <a:pt x="846722" y="297721"/>
                  </a:lnTo>
                  <a:lnTo>
                    <a:pt x="856310" y="298168"/>
                  </a:lnTo>
                  <a:lnTo>
                    <a:pt x="865876" y="297721"/>
                  </a:lnTo>
                  <a:lnTo>
                    <a:pt x="906822" y="282336"/>
                  </a:lnTo>
                  <a:lnTo>
                    <a:pt x="918896" y="271405"/>
                  </a:lnTo>
                  <a:lnTo>
                    <a:pt x="856310" y="271405"/>
                  </a:lnTo>
                  <a:lnTo>
                    <a:pt x="844625" y="270462"/>
                  </a:lnTo>
                  <a:lnTo>
                    <a:pt x="809592" y="247798"/>
                  </a:lnTo>
                  <a:lnTo>
                    <a:pt x="800899" y="210339"/>
                  </a:lnTo>
                  <a:lnTo>
                    <a:pt x="800899" y="182444"/>
                  </a:lnTo>
                  <a:lnTo>
                    <a:pt x="809592" y="144985"/>
                  </a:lnTo>
                  <a:lnTo>
                    <a:pt x="844625" y="122320"/>
                  </a:lnTo>
                  <a:lnTo>
                    <a:pt x="856310" y="121378"/>
                  </a:lnTo>
                  <a:lnTo>
                    <a:pt x="918553" y="121378"/>
                  </a:lnTo>
                  <a:lnTo>
                    <a:pt x="913513" y="116124"/>
                  </a:lnTo>
                  <a:lnTo>
                    <a:pt x="874970" y="96405"/>
                  </a:lnTo>
                  <a:lnTo>
                    <a:pt x="865876" y="95062"/>
                  </a:lnTo>
                  <a:lnTo>
                    <a:pt x="856310" y="94614"/>
                  </a:lnTo>
                  <a:close/>
                </a:path>
                <a:path w="3037204" h="298450">
                  <a:moveTo>
                    <a:pt x="918553" y="121378"/>
                  </a:moveTo>
                  <a:lnTo>
                    <a:pt x="856310" y="121378"/>
                  </a:lnTo>
                  <a:lnTo>
                    <a:pt x="867996" y="122320"/>
                  </a:lnTo>
                  <a:lnTo>
                    <a:pt x="878551" y="125148"/>
                  </a:lnTo>
                  <a:lnTo>
                    <a:pt x="907859" y="155492"/>
                  </a:lnTo>
                  <a:lnTo>
                    <a:pt x="911722" y="182444"/>
                  </a:lnTo>
                  <a:lnTo>
                    <a:pt x="911722" y="210339"/>
                  </a:lnTo>
                  <a:lnTo>
                    <a:pt x="903148" y="247539"/>
                  </a:lnTo>
                  <a:lnTo>
                    <a:pt x="867996" y="270462"/>
                  </a:lnTo>
                  <a:lnTo>
                    <a:pt x="856310" y="271405"/>
                  </a:lnTo>
                  <a:lnTo>
                    <a:pt x="918896" y="271405"/>
                  </a:lnTo>
                  <a:lnTo>
                    <a:pt x="940536" y="228904"/>
                  </a:lnTo>
                  <a:lnTo>
                    <a:pt x="944140" y="196391"/>
                  </a:lnTo>
                  <a:lnTo>
                    <a:pt x="943740" y="185154"/>
                  </a:lnTo>
                  <a:lnTo>
                    <a:pt x="934198" y="145479"/>
                  </a:lnTo>
                  <a:lnTo>
                    <a:pt x="919638" y="122509"/>
                  </a:lnTo>
                  <a:lnTo>
                    <a:pt x="918553" y="121378"/>
                  </a:lnTo>
                  <a:close/>
                </a:path>
                <a:path w="3037204" h="298450">
                  <a:moveTo>
                    <a:pt x="1148787" y="94614"/>
                  </a:moveTo>
                  <a:lnTo>
                    <a:pt x="1137627" y="95180"/>
                  </a:lnTo>
                  <a:lnTo>
                    <a:pt x="1139214" y="95180"/>
                  </a:lnTo>
                  <a:lnTo>
                    <a:pt x="1131541" y="96405"/>
                  </a:lnTo>
                  <a:lnTo>
                    <a:pt x="1096273" y="115912"/>
                  </a:lnTo>
                  <a:lnTo>
                    <a:pt x="1074904" y="154173"/>
                  </a:lnTo>
                  <a:lnTo>
                    <a:pt x="1069627" y="196391"/>
                  </a:lnTo>
                  <a:lnTo>
                    <a:pt x="1069957" y="207794"/>
                  </a:lnTo>
                  <a:lnTo>
                    <a:pt x="1078014" y="247680"/>
                  </a:lnTo>
                  <a:lnTo>
                    <a:pt x="1102328" y="282336"/>
                  </a:lnTo>
                  <a:lnTo>
                    <a:pt x="1139952" y="297721"/>
                  </a:lnTo>
                  <a:lnTo>
                    <a:pt x="1148787" y="298168"/>
                  </a:lnTo>
                  <a:lnTo>
                    <a:pt x="1167045" y="295907"/>
                  </a:lnTo>
                  <a:lnTo>
                    <a:pt x="1182618" y="289122"/>
                  </a:lnTo>
                  <a:lnTo>
                    <a:pt x="1195505" y="277813"/>
                  </a:lnTo>
                  <a:lnTo>
                    <a:pt x="1199877" y="271028"/>
                  </a:lnTo>
                  <a:lnTo>
                    <a:pt x="1157080" y="271028"/>
                  </a:lnTo>
                  <a:lnTo>
                    <a:pt x="1146295" y="270148"/>
                  </a:lnTo>
                  <a:lnTo>
                    <a:pt x="1145345" y="270148"/>
                  </a:lnTo>
                  <a:lnTo>
                    <a:pt x="1134180" y="267070"/>
                  </a:lnTo>
                  <a:lnTo>
                    <a:pt x="1105720" y="236537"/>
                  </a:lnTo>
                  <a:lnTo>
                    <a:pt x="1102045" y="212977"/>
                  </a:lnTo>
                  <a:lnTo>
                    <a:pt x="1102045" y="179806"/>
                  </a:lnTo>
                  <a:lnTo>
                    <a:pt x="1116746" y="137964"/>
                  </a:lnTo>
                  <a:lnTo>
                    <a:pt x="1157080" y="121755"/>
                  </a:lnTo>
                  <a:lnTo>
                    <a:pt x="1201196" y="121755"/>
                  </a:lnTo>
                  <a:lnTo>
                    <a:pt x="1196377" y="114781"/>
                  </a:lnTo>
                  <a:lnTo>
                    <a:pt x="1158588" y="95180"/>
                  </a:lnTo>
                  <a:lnTo>
                    <a:pt x="1148787" y="94614"/>
                  </a:lnTo>
                  <a:close/>
                </a:path>
                <a:path w="3037204" h="298450">
                  <a:moveTo>
                    <a:pt x="1237371" y="261981"/>
                  </a:moveTo>
                  <a:lnTo>
                    <a:pt x="1207214" y="261981"/>
                  </a:lnTo>
                  <a:lnTo>
                    <a:pt x="1207214" y="293645"/>
                  </a:lnTo>
                  <a:lnTo>
                    <a:pt x="1237371" y="293645"/>
                  </a:lnTo>
                  <a:lnTo>
                    <a:pt x="1237371" y="261981"/>
                  </a:lnTo>
                  <a:close/>
                </a:path>
                <a:path w="3037204" h="298450">
                  <a:moveTo>
                    <a:pt x="1201196" y="121755"/>
                  </a:moveTo>
                  <a:lnTo>
                    <a:pt x="1163865" y="121755"/>
                  </a:lnTo>
                  <a:lnTo>
                    <a:pt x="1170297" y="122768"/>
                  </a:lnTo>
                  <a:lnTo>
                    <a:pt x="1176304" y="124771"/>
                  </a:lnTo>
                  <a:lnTo>
                    <a:pt x="1203068" y="144372"/>
                  </a:lnTo>
                  <a:lnTo>
                    <a:pt x="1205832" y="148896"/>
                  </a:lnTo>
                  <a:lnTo>
                    <a:pt x="1207214" y="153796"/>
                  </a:lnTo>
                  <a:lnTo>
                    <a:pt x="1207214" y="237731"/>
                  </a:lnTo>
                  <a:lnTo>
                    <a:pt x="1205832" y="243385"/>
                  </a:lnTo>
                  <a:lnTo>
                    <a:pt x="1203068" y="248411"/>
                  </a:lnTo>
                  <a:lnTo>
                    <a:pt x="1200555" y="253186"/>
                  </a:lnTo>
                  <a:lnTo>
                    <a:pt x="1176304" y="268389"/>
                  </a:lnTo>
                  <a:lnTo>
                    <a:pt x="1170273" y="270148"/>
                  </a:lnTo>
                  <a:lnTo>
                    <a:pt x="1163865" y="271028"/>
                  </a:lnTo>
                  <a:lnTo>
                    <a:pt x="1199877" y="271028"/>
                  </a:lnTo>
                  <a:lnTo>
                    <a:pt x="1205615" y="262122"/>
                  </a:lnTo>
                  <a:lnTo>
                    <a:pt x="1205707" y="261981"/>
                  </a:lnTo>
                  <a:lnTo>
                    <a:pt x="1237371" y="261981"/>
                  </a:lnTo>
                  <a:lnTo>
                    <a:pt x="1237371" y="130873"/>
                  </a:lnTo>
                  <a:lnTo>
                    <a:pt x="1205741" y="130873"/>
                  </a:lnTo>
                  <a:lnTo>
                    <a:pt x="1201489" y="122179"/>
                  </a:lnTo>
                  <a:lnTo>
                    <a:pt x="1201196" y="121755"/>
                  </a:lnTo>
                  <a:close/>
                </a:path>
                <a:path w="3037204" h="298450">
                  <a:moveTo>
                    <a:pt x="1237371" y="14701"/>
                  </a:moveTo>
                  <a:lnTo>
                    <a:pt x="1207214" y="14701"/>
                  </a:lnTo>
                  <a:lnTo>
                    <a:pt x="1207214" y="130873"/>
                  </a:lnTo>
                  <a:lnTo>
                    <a:pt x="1237371" y="130873"/>
                  </a:lnTo>
                  <a:lnTo>
                    <a:pt x="1237371" y="14701"/>
                  </a:lnTo>
                  <a:close/>
                </a:path>
                <a:path w="3037204" h="298450">
                  <a:moveTo>
                    <a:pt x="1374611" y="94614"/>
                  </a:moveTo>
                  <a:lnTo>
                    <a:pt x="1330766" y="105758"/>
                  </a:lnTo>
                  <a:lnTo>
                    <a:pt x="1300822" y="137116"/>
                  </a:lnTo>
                  <a:lnTo>
                    <a:pt x="1288665" y="174434"/>
                  </a:lnTo>
                  <a:lnTo>
                    <a:pt x="1287158" y="196391"/>
                  </a:lnTo>
                  <a:lnTo>
                    <a:pt x="1287535" y="207794"/>
                  </a:lnTo>
                  <a:lnTo>
                    <a:pt x="1288665" y="218632"/>
                  </a:lnTo>
                  <a:lnTo>
                    <a:pt x="1290550" y="228904"/>
                  </a:lnTo>
                  <a:lnTo>
                    <a:pt x="1293086" y="238233"/>
                  </a:lnTo>
                  <a:lnTo>
                    <a:pt x="1293189" y="238610"/>
                  </a:lnTo>
                  <a:lnTo>
                    <a:pt x="1317007" y="276871"/>
                  </a:lnTo>
                  <a:lnTo>
                    <a:pt x="1355574" y="296378"/>
                  </a:lnTo>
                  <a:lnTo>
                    <a:pt x="1374611" y="298168"/>
                  </a:lnTo>
                  <a:lnTo>
                    <a:pt x="1387898" y="297415"/>
                  </a:lnTo>
                  <a:lnTo>
                    <a:pt x="1431436" y="279415"/>
                  </a:lnTo>
                  <a:lnTo>
                    <a:pt x="1439446" y="271782"/>
                  </a:lnTo>
                  <a:lnTo>
                    <a:pt x="1367448" y="271782"/>
                  </a:lnTo>
                  <a:lnTo>
                    <a:pt x="1359281" y="270274"/>
                  </a:lnTo>
                  <a:lnTo>
                    <a:pt x="1325355" y="243385"/>
                  </a:lnTo>
                  <a:lnTo>
                    <a:pt x="1318822" y="221270"/>
                  </a:lnTo>
                  <a:lnTo>
                    <a:pt x="1318822" y="203930"/>
                  </a:lnTo>
                  <a:lnTo>
                    <a:pt x="1458671" y="203930"/>
                  </a:lnTo>
                  <a:lnTo>
                    <a:pt x="1458671" y="189606"/>
                  </a:lnTo>
                  <a:lnTo>
                    <a:pt x="1458363" y="181313"/>
                  </a:lnTo>
                  <a:lnTo>
                    <a:pt x="1318822" y="181313"/>
                  </a:lnTo>
                  <a:lnTo>
                    <a:pt x="1318894" y="169722"/>
                  </a:lnTo>
                  <a:lnTo>
                    <a:pt x="1320204" y="162340"/>
                  </a:lnTo>
                  <a:lnTo>
                    <a:pt x="1322968" y="155304"/>
                  </a:lnTo>
                  <a:lnTo>
                    <a:pt x="1325732" y="148016"/>
                  </a:lnTo>
                  <a:lnTo>
                    <a:pt x="1351993" y="124394"/>
                  </a:lnTo>
                  <a:lnTo>
                    <a:pt x="1358778" y="121378"/>
                  </a:lnTo>
                  <a:lnTo>
                    <a:pt x="1366318" y="119870"/>
                  </a:lnTo>
                  <a:lnTo>
                    <a:pt x="1434264" y="119870"/>
                  </a:lnTo>
                  <a:lnTo>
                    <a:pt x="1430305" y="115700"/>
                  </a:lnTo>
                  <a:lnTo>
                    <a:pt x="1393175" y="96405"/>
                  </a:lnTo>
                  <a:lnTo>
                    <a:pt x="1384152" y="95062"/>
                  </a:lnTo>
                  <a:lnTo>
                    <a:pt x="1374611" y="94614"/>
                  </a:lnTo>
                  <a:close/>
                </a:path>
                <a:path w="3037204" h="298450">
                  <a:moveTo>
                    <a:pt x="1430022" y="238233"/>
                  </a:moveTo>
                  <a:lnTo>
                    <a:pt x="1401445" y="266905"/>
                  </a:lnTo>
                  <a:lnTo>
                    <a:pt x="1376495" y="271782"/>
                  </a:lnTo>
                  <a:lnTo>
                    <a:pt x="1439446" y="271782"/>
                  </a:lnTo>
                  <a:lnTo>
                    <a:pt x="1446137" y="263206"/>
                  </a:lnTo>
                  <a:lnTo>
                    <a:pt x="1451509" y="253688"/>
                  </a:lnTo>
                  <a:lnTo>
                    <a:pt x="1430022" y="238233"/>
                  </a:lnTo>
                  <a:close/>
                </a:path>
                <a:path w="3037204" h="298450">
                  <a:moveTo>
                    <a:pt x="1434264" y="119870"/>
                  </a:moveTo>
                  <a:lnTo>
                    <a:pt x="1374611" y="119870"/>
                  </a:lnTo>
                  <a:lnTo>
                    <a:pt x="1385707" y="120860"/>
                  </a:lnTo>
                  <a:lnTo>
                    <a:pt x="1395626" y="123828"/>
                  </a:lnTo>
                  <a:lnTo>
                    <a:pt x="1422672" y="153796"/>
                  </a:lnTo>
                  <a:lnTo>
                    <a:pt x="1426253" y="177167"/>
                  </a:lnTo>
                  <a:lnTo>
                    <a:pt x="1426253" y="181313"/>
                  </a:lnTo>
                  <a:lnTo>
                    <a:pt x="1458363" y="181313"/>
                  </a:lnTo>
                  <a:lnTo>
                    <a:pt x="1449483" y="143171"/>
                  </a:lnTo>
                  <a:lnTo>
                    <a:pt x="1436054" y="121755"/>
                  </a:lnTo>
                  <a:lnTo>
                    <a:pt x="1434264" y="119870"/>
                  </a:lnTo>
                  <a:close/>
                </a:path>
                <a:path w="3037204" h="298450">
                  <a:moveTo>
                    <a:pt x="1600464" y="242757"/>
                  </a:moveTo>
                  <a:lnTo>
                    <a:pt x="1578977" y="260096"/>
                  </a:lnTo>
                  <a:lnTo>
                    <a:pt x="1585880" y="268342"/>
                  </a:lnTo>
                  <a:lnTo>
                    <a:pt x="1593396" y="275740"/>
                  </a:lnTo>
                  <a:lnTo>
                    <a:pt x="1630902" y="295624"/>
                  </a:lnTo>
                  <a:lnTo>
                    <a:pt x="1655875" y="298168"/>
                  </a:lnTo>
                  <a:lnTo>
                    <a:pt x="1671755" y="297155"/>
                  </a:lnTo>
                  <a:lnTo>
                    <a:pt x="1708649" y="281960"/>
                  </a:lnTo>
                  <a:lnTo>
                    <a:pt x="1717387" y="272536"/>
                  </a:lnTo>
                  <a:lnTo>
                    <a:pt x="1658137" y="272536"/>
                  </a:lnTo>
                  <a:lnTo>
                    <a:pt x="1649185" y="272065"/>
                  </a:lnTo>
                  <a:lnTo>
                    <a:pt x="1612432" y="255479"/>
                  </a:lnTo>
                  <a:lnTo>
                    <a:pt x="1606283" y="249518"/>
                  </a:lnTo>
                  <a:lnTo>
                    <a:pt x="1600464" y="242757"/>
                  </a:lnTo>
                  <a:close/>
                </a:path>
                <a:path w="3037204" h="298450">
                  <a:moveTo>
                    <a:pt x="1656252" y="94614"/>
                  </a:moveTo>
                  <a:lnTo>
                    <a:pt x="1612777" y="104164"/>
                  </a:lnTo>
                  <a:lnTo>
                    <a:pt x="1588213" y="138529"/>
                  </a:lnTo>
                  <a:lnTo>
                    <a:pt x="1586893" y="151911"/>
                  </a:lnTo>
                  <a:lnTo>
                    <a:pt x="1586893" y="160958"/>
                  </a:lnTo>
                  <a:lnTo>
                    <a:pt x="1610390" y="196140"/>
                  </a:lnTo>
                  <a:lnTo>
                    <a:pt x="1649467" y="208077"/>
                  </a:lnTo>
                  <a:lnTo>
                    <a:pt x="1664922" y="210339"/>
                  </a:lnTo>
                  <a:lnTo>
                    <a:pt x="1673781" y="212176"/>
                  </a:lnTo>
                  <a:lnTo>
                    <a:pt x="1698848" y="233333"/>
                  </a:lnTo>
                  <a:lnTo>
                    <a:pt x="1698848" y="240872"/>
                  </a:lnTo>
                  <a:lnTo>
                    <a:pt x="1666966" y="272065"/>
                  </a:lnTo>
                  <a:lnTo>
                    <a:pt x="1666383" y="272065"/>
                  </a:lnTo>
                  <a:lnTo>
                    <a:pt x="1658137" y="272536"/>
                  </a:lnTo>
                  <a:lnTo>
                    <a:pt x="1717387" y="272536"/>
                  </a:lnTo>
                  <a:lnTo>
                    <a:pt x="1723067" y="262735"/>
                  </a:lnTo>
                  <a:lnTo>
                    <a:pt x="1726672" y="250861"/>
                  </a:lnTo>
                  <a:lnTo>
                    <a:pt x="1727873" y="237479"/>
                  </a:lnTo>
                  <a:lnTo>
                    <a:pt x="1727027" y="226925"/>
                  </a:lnTo>
                  <a:lnTo>
                    <a:pt x="1696021" y="189983"/>
                  </a:lnTo>
                  <a:lnTo>
                    <a:pt x="1653237" y="180559"/>
                  </a:lnTo>
                  <a:lnTo>
                    <a:pt x="1644708" y="178840"/>
                  </a:lnTo>
                  <a:lnTo>
                    <a:pt x="1615919" y="159953"/>
                  </a:lnTo>
                  <a:lnTo>
                    <a:pt x="1615919" y="141105"/>
                  </a:lnTo>
                  <a:lnTo>
                    <a:pt x="1653991" y="120247"/>
                  </a:lnTo>
                  <a:lnTo>
                    <a:pt x="1718986" y="120247"/>
                  </a:lnTo>
                  <a:lnTo>
                    <a:pt x="1717813" y="118951"/>
                  </a:lnTo>
                  <a:lnTo>
                    <a:pt x="1678192" y="96735"/>
                  </a:lnTo>
                  <a:lnTo>
                    <a:pt x="1678336" y="96735"/>
                  </a:lnTo>
                  <a:lnTo>
                    <a:pt x="1667632" y="95133"/>
                  </a:lnTo>
                  <a:lnTo>
                    <a:pt x="1656252" y="94614"/>
                  </a:lnTo>
                  <a:close/>
                </a:path>
                <a:path w="3037204" h="298450">
                  <a:moveTo>
                    <a:pt x="1718986" y="120247"/>
                  </a:moveTo>
                  <a:lnTo>
                    <a:pt x="1653991" y="120247"/>
                  </a:lnTo>
                  <a:lnTo>
                    <a:pt x="1663916" y="120765"/>
                  </a:lnTo>
                  <a:lnTo>
                    <a:pt x="1663288" y="120765"/>
                  </a:lnTo>
                  <a:lnTo>
                    <a:pt x="1699853" y="137964"/>
                  </a:lnTo>
                  <a:lnTo>
                    <a:pt x="1704125" y="143995"/>
                  </a:lnTo>
                  <a:lnTo>
                    <a:pt x="1724104" y="125901"/>
                  </a:lnTo>
                  <a:lnTo>
                    <a:pt x="1718986" y="120247"/>
                  </a:lnTo>
                  <a:close/>
                </a:path>
                <a:path w="3037204" h="298450">
                  <a:moveTo>
                    <a:pt x="1809410" y="99138"/>
                  </a:moveTo>
                  <a:lnTo>
                    <a:pt x="1779254" y="99138"/>
                  </a:lnTo>
                  <a:lnTo>
                    <a:pt x="1779254" y="223909"/>
                  </a:lnTo>
                  <a:lnTo>
                    <a:pt x="1780335" y="240244"/>
                  </a:lnTo>
                  <a:lnTo>
                    <a:pt x="1780361" y="240636"/>
                  </a:lnTo>
                  <a:lnTo>
                    <a:pt x="1796970" y="278944"/>
                  </a:lnTo>
                  <a:lnTo>
                    <a:pt x="1830543" y="296967"/>
                  </a:lnTo>
                  <a:lnTo>
                    <a:pt x="1844843" y="298168"/>
                  </a:lnTo>
                  <a:lnTo>
                    <a:pt x="1852885" y="298168"/>
                  </a:lnTo>
                  <a:lnTo>
                    <a:pt x="1889198" y="279823"/>
                  </a:lnTo>
                  <a:lnTo>
                    <a:pt x="1891962" y="275551"/>
                  </a:lnTo>
                  <a:lnTo>
                    <a:pt x="1894978" y="271028"/>
                  </a:lnTo>
                  <a:lnTo>
                    <a:pt x="1853890" y="271028"/>
                  </a:lnTo>
                  <a:lnTo>
                    <a:pt x="1834430" y="267753"/>
                  </a:lnTo>
                  <a:lnTo>
                    <a:pt x="1820530" y="257929"/>
                  </a:lnTo>
                  <a:lnTo>
                    <a:pt x="1812190" y="241555"/>
                  </a:lnTo>
                  <a:lnTo>
                    <a:pt x="1809410" y="218632"/>
                  </a:lnTo>
                  <a:lnTo>
                    <a:pt x="1809410" y="99138"/>
                  </a:lnTo>
                  <a:close/>
                </a:path>
                <a:path w="3037204" h="298450">
                  <a:moveTo>
                    <a:pt x="1931165" y="261981"/>
                  </a:moveTo>
                  <a:lnTo>
                    <a:pt x="1901009" y="261981"/>
                  </a:lnTo>
                  <a:lnTo>
                    <a:pt x="1901009" y="293645"/>
                  </a:lnTo>
                  <a:lnTo>
                    <a:pt x="1931165" y="293645"/>
                  </a:lnTo>
                  <a:lnTo>
                    <a:pt x="1931165" y="261981"/>
                  </a:lnTo>
                  <a:close/>
                </a:path>
                <a:path w="3037204" h="298450">
                  <a:moveTo>
                    <a:pt x="1931165" y="99138"/>
                  </a:moveTo>
                  <a:lnTo>
                    <a:pt x="1901009" y="99138"/>
                  </a:lnTo>
                  <a:lnTo>
                    <a:pt x="1900913" y="240636"/>
                  </a:lnTo>
                  <a:lnTo>
                    <a:pt x="1899627" y="245898"/>
                  </a:lnTo>
                  <a:lnTo>
                    <a:pt x="1896863" y="250673"/>
                  </a:lnTo>
                  <a:lnTo>
                    <a:pt x="1894349" y="255196"/>
                  </a:lnTo>
                  <a:lnTo>
                    <a:pt x="1890831" y="258965"/>
                  </a:lnTo>
                  <a:lnTo>
                    <a:pt x="1886308" y="261981"/>
                  </a:lnTo>
                  <a:lnTo>
                    <a:pt x="1882036" y="264997"/>
                  </a:lnTo>
                  <a:lnTo>
                    <a:pt x="1877010" y="267258"/>
                  </a:lnTo>
                  <a:lnTo>
                    <a:pt x="1871230" y="268766"/>
                  </a:lnTo>
                  <a:lnTo>
                    <a:pt x="1865701" y="270274"/>
                  </a:lnTo>
                  <a:lnTo>
                    <a:pt x="1859921" y="271028"/>
                  </a:lnTo>
                  <a:lnTo>
                    <a:pt x="1894978" y="271028"/>
                  </a:lnTo>
                  <a:lnTo>
                    <a:pt x="1897491" y="266505"/>
                  </a:lnTo>
                  <a:lnTo>
                    <a:pt x="1899501" y="261981"/>
                  </a:lnTo>
                  <a:lnTo>
                    <a:pt x="1931165" y="261981"/>
                  </a:lnTo>
                  <a:lnTo>
                    <a:pt x="1931165" y="99138"/>
                  </a:lnTo>
                  <a:close/>
                </a:path>
                <a:path w="3037204" h="298450">
                  <a:moveTo>
                    <a:pt x="2041805" y="261981"/>
                  </a:moveTo>
                  <a:lnTo>
                    <a:pt x="2027046" y="261981"/>
                  </a:lnTo>
                  <a:lnTo>
                    <a:pt x="2037106" y="277813"/>
                  </a:lnTo>
                  <a:lnTo>
                    <a:pt x="2049946" y="289122"/>
                  </a:lnTo>
                  <a:lnTo>
                    <a:pt x="2065566" y="295907"/>
                  </a:lnTo>
                  <a:lnTo>
                    <a:pt x="2083966" y="298168"/>
                  </a:lnTo>
                  <a:lnTo>
                    <a:pt x="2092801" y="297721"/>
                  </a:lnTo>
                  <a:lnTo>
                    <a:pt x="2130331" y="282336"/>
                  </a:lnTo>
                  <a:lnTo>
                    <a:pt x="2141314" y="271028"/>
                  </a:lnTo>
                  <a:lnTo>
                    <a:pt x="2068888" y="271028"/>
                  </a:lnTo>
                  <a:lnTo>
                    <a:pt x="2062354" y="270148"/>
                  </a:lnTo>
                  <a:lnTo>
                    <a:pt x="2056072" y="268389"/>
                  </a:lnTo>
                  <a:lnTo>
                    <a:pt x="2050040" y="266630"/>
                  </a:lnTo>
                  <a:lnTo>
                    <a:pt x="2044763" y="264117"/>
                  </a:lnTo>
                  <a:lnTo>
                    <a:pt x="2041805" y="261981"/>
                  </a:lnTo>
                  <a:close/>
                </a:path>
                <a:path w="3037204" h="298450">
                  <a:moveTo>
                    <a:pt x="2025539" y="14701"/>
                  </a:moveTo>
                  <a:lnTo>
                    <a:pt x="1995382" y="14701"/>
                  </a:lnTo>
                  <a:lnTo>
                    <a:pt x="1995382" y="293645"/>
                  </a:lnTo>
                  <a:lnTo>
                    <a:pt x="2025539" y="293645"/>
                  </a:lnTo>
                  <a:lnTo>
                    <a:pt x="2025539" y="261981"/>
                  </a:lnTo>
                  <a:lnTo>
                    <a:pt x="2041805" y="261981"/>
                  </a:lnTo>
                  <a:lnTo>
                    <a:pt x="2025539" y="237731"/>
                  </a:lnTo>
                  <a:lnTo>
                    <a:pt x="2025539" y="153796"/>
                  </a:lnTo>
                  <a:lnTo>
                    <a:pt x="2042230" y="130873"/>
                  </a:lnTo>
                  <a:lnTo>
                    <a:pt x="2025539" y="130873"/>
                  </a:lnTo>
                  <a:lnTo>
                    <a:pt x="2025539" y="14701"/>
                  </a:lnTo>
                  <a:close/>
                </a:path>
                <a:path w="3037204" h="298450">
                  <a:moveTo>
                    <a:pt x="2141314" y="121755"/>
                  </a:moveTo>
                  <a:lnTo>
                    <a:pt x="2075673" y="121755"/>
                  </a:lnTo>
                  <a:lnTo>
                    <a:pt x="2087806" y="122768"/>
                  </a:lnTo>
                  <a:lnTo>
                    <a:pt x="2098573" y="125807"/>
                  </a:lnTo>
                  <a:lnTo>
                    <a:pt x="2127033" y="156340"/>
                  </a:lnTo>
                  <a:lnTo>
                    <a:pt x="2130708" y="179806"/>
                  </a:lnTo>
                  <a:lnTo>
                    <a:pt x="2130708" y="212977"/>
                  </a:lnTo>
                  <a:lnTo>
                    <a:pt x="2116007" y="255196"/>
                  </a:lnTo>
                  <a:lnTo>
                    <a:pt x="2087408" y="270148"/>
                  </a:lnTo>
                  <a:lnTo>
                    <a:pt x="2086458" y="270148"/>
                  </a:lnTo>
                  <a:lnTo>
                    <a:pt x="2075673" y="271028"/>
                  </a:lnTo>
                  <a:lnTo>
                    <a:pt x="2141314" y="271028"/>
                  </a:lnTo>
                  <a:lnTo>
                    <a:pt x="2141640" y="270651"/>
                  </a:lnTo>
                  <a:lnTo>
                    <a:pt x="2159946" y="228904"/>
                  </a:lnTo>
                  <a:lnTo>
                    <a:pt x="2163126" y="196391"/>
                  </a:lnTo>
                  <a:lnTo>
                    <a:pt x="2162773" y="184989"/>
                  </a:lnTo>
                  <a:lnTo>
                    <a:pt x="2154503" y="145102"/>
                  </a:lnTo>
                  <a:lnTo>
                    <a:pt x="2141673" y="122179"/>
                  </a:lnTo>
                  <a:lnTo>
                    <a:pt x="2141314" y="121755"/>
                  </a:lnTo>
                  <a:close/>
                </a:path>
                <a:path w="3037204" h="298450">
                  <a:moveTo>
                    <a:pt x="2083966" y="94614"/>
                  </a:moveTo>
                  <a:lnTo>
                    <a:pt x="2042172" y="108609"/>
                  </a:lnTo>
                  <a:lnTo>
                    <a:pt x="2027012" y="130873"/>
                  </a:lnTo>
                  <a:lnTo>
                    <a:pt x="2042230" y="130873"/>
                  </a:lnTo>
                  <a:lnTo>
                    <a:pt x="2044709" y="129082"/>
                  </a:lnTo>
                  <a:lnTo>
                    <a:pt x="2050040" y="126530"/>
                  </a:lnTo>
                  <a:lnTo>
                    <a:pt x="2056072" y="124771"/>
                  </a:lnTo>
                  <a:lnTo>
                    <a:pt x="2062330" y="122768"/>
                  </a:lnTo>
                  <a:lnTo>
                    <a:pt x="2068888" y="121755"/>
                  </a:lnTo>
                  <a:lnTo>
                    <a:pt x="2141314" y="121755"/>
                  </a:lnTo>
                  <a:lnTo>
                    <a:pt x="2136268" y="115912"/>
                  </a:lnTo>
                  <a:lnTo>
                    <a:pt x="2101212" y="96405"/>
                  </a:lnTo>
                  <a:lnTo>
                    <a:pt x="2093539" y="95180"/>
                  </a:lnTo>
                  <a:lnTo>
                    <a:pt x="2095126" y="95180"/>
                  </a:lnTo>
                  <a:lnTo>
                    <a:pt x="2083966" y="94614"/>
                  </a:lnTo>
                  <a:close/>
                </a:path>
                <a:path w="3037204" h="298450">
                  <a:moveTo>
                    <a:pt x="2252923" y="125525"/>
                  </a:moveTo>
                  <a:lnTo>
                    <a:pt x="2222767" y="125525"/>
                  </a:lnTo>
                  <a:lnTo>
                    <a:pt x="2222767" y="271154"/>
                  </a:lnTo>
                  <a:lnTo>
                    <a:pt x="2254808" y="293645"/>
                  </a:lnTo>
                  <a:lnTo>
                    <a:pt x="2292503" y="293645"/>
                  </a:lnTo>
                  <a:lnTo>
                    <a:pt x="2292503" y="267258"/>
                  </a:lnTo>
                  <a:lnTo>
                    <a:pt x="2252923" y="267258"/>
                  </a:lnTo>
                  <a:lnTo>
                    <a:pt x="2252923" y="125525"/>
                  </a:lnTo>
                  <a:close/>
                </a:path>
                <a:path w="3037204" h="298450">
                  <a:moveTo>
                    <a:pt x="2295519" y="99138"/>
                  </a:moveTo>
                  <a:lnTo>
                    <a:pt x="2190726" y="99138"/>
                  </a:lnTo>
                  <a:lnTo>
                    <a:pt x="2190726" y="125525"/>
                  </a:lnTo>
                  <a:lnTo>
                    <a:pt x="2295519" y="125525"/>
                  </a:lnTo>
                  <a:lnTo>
                    <a:pt x="2295519" y="99138"/>
                  </a:lnTo>
                  <a:close/>
                </a:path>
                <a:path w="3037204" h="298450">
                  <a:moveTo>
                    <a:pt x="2252923" y="45234"/>
                  </a:moveTo>
                  <a:lnTo>
                    <a:pt x="2225782" y="45234"/>
                  </a:lnTo>
                  <a:lnTo>
                    <a:pt x="2225782" y="87955"/>
                  </a:lnTo>
                  <a:lnTo>
                    <a:pt x="2224526" y="92604"/>
                  </a:lnTo>
                  <a:lnTo>
                    <a:pt x="2219751" y="97881"/>
                  </a:lnTo>
                  <a:lnTo>
                    <a:pt x="2215354" y="99138"/>
                  </a:lnTo>
                  <a:lnTo>
                    <a:pt x="2252923" y="99138"/>
                  </a:lnTo>
                  <a:lnTo>
                    <a:pt x="2252923" y="45234"/>
                  </a:lnTo>
                  <a:close/>
                </a:path>
                <a:path w="3037204" h="298450">
                  <a:moveTo>
                    <a:pt x="2415646" y="94614"/>
                  </a:moveTo>
                  <a:lnTo>
                    <a:pt x="2371801" y="105758"/>
                  </a:lnTo>
                  <a:lnTo>
                    <a:pt x="2341857" y="137116"/>
                  </a:lnTo>
                  <a:lnTo>
                    <a:pt x="2329701" y="174434"/>
                  </a:lnTo>
                  <a:lnTo>
                    <a:pt x="2328193" y="196391"/>
                  </a:lnTo>
                  <a:lnTo>
                    <a:pt x="2328570" y="207794"/>
                  </a:lnTo>
                  <a:lnTo>
                    <a:pt x="2337734" y="247539"/>
                  </a:lnTo>
                  <a:lnTo>
                    <a:pt x="2364663" y="282336"/>
                  </a:lnTo>
                  <a:lnTo>
                    <a:pt x="2405892" y="297721"/>
                  </a:lnTo>
                  <a:lnTo>
                    <a:pt x="2415646" y="298168"/>
                  </a:lnTo>
                  <a:lnTo>
                    <a:pt x="2428933" y="297415"/>
                  </a:lnTo>
                  <a:lnTo>
                    <a:pt x="2472471" y="279415"/>
                  </a:lnTo>
                  <a:lnTo>
                    <a:pt x="2480481" y="271782"/>
                  </a:lnTo>
                  <a:lnTo>
                    <a:pt x="2408483" y="271782"/>
                  </a:lnTo>
                  <a:lnTo>
                    <a:pt x="2400316" y="270274"/>
                  </a:lnTo>
                  <a:lnTo>
                    <a:pt x="2366390" y="243385"/>
                  </a:lnTo>
                  <a:lnTo>
                    <a:pt x="2359857" y="221270"/>
                  </a:lnTo>
                  <a:lnTo>
                    <a:pt x="2359857" y="203930"/>
                  </a:lnTo>
                  <a:lnTo>
                    <a:pt x="2499706" y="203930"/>
                  </a:lnTo>
                  <a:lnTo>
                    <a:pt x="2499706" y="189606"/>
                  </a:lnTo>
                  <a:lnTo>
                    <a:pt x="2499398" y="181313"/>
                  </a:lnTo>
                  <a:lnTo>
                    <a:pt x="2359857" y="181313"/>
                  </a:lnTo>
                  <a:lnTo>
                    <a:pt x="2359929" y="169722"/>
                  </a:lnTo>
                  <a:lnTo>
                    <a:pt x="2361239" y="162340"/>
                  </a:lnTo>
                  <a:lnTo>
                    <a:pt x="2364003" y="155304"/>
                  </a:lnTo>
                  <a:lnTo>
                    <a:pt x="2366767" y="148016"/>
                  </a:lnTo>
                  <a:lnTo>
                    <a:pt x="2393028" y="124394"/>
                  </a:lnTo>
                  <a:lnTo>
                    <a:pt x="2399814" y="121378"/>
                  </a:lnTo>
                  <a:lnTo>
                    <a:pt x="2407353" y="119870"/>
                  </a:lnTo>
                  <a:lnTo>
                    <a:pt x="2475299" y="119870"/>
                  </a:lnTo>
                  <a:lnTo>
                    <a:pt x="2471340" y="115700"/>
                  </a:lnTo>
                  <a:lnTo>
                    <a:pt x="2434210" y="96405"/>
                  </a:lnTo>
                  <a:lnTo>
                    <a:pt x="2425187" y="95062"/>
                  </a:lnTo>
                  <a:lnTo>
                    <a:pt x="2415646" y="94614"/>
                  </a:lnTo>
                  <a:close/>
                </a:path>
                <a:path w="3037204" h="298450">
                  <a:moveTo>
                    <a:pt x="2471057" y="238233"/>
                  </a:moveTo>
                  <a:lnTo>
                    <a:pt x="2442480" y="266905"/>
                  </a:lnTo>
                  <a:lnTo>
                    <a:pt x="2417530" y="271782"/>
                  </a:lnTo>
                  <a:lnTo>
                    <a:pt x="2480481" y="271782"/>
                  </a:lnTo>
                  <a:lnTo>
                    <a:pt x="2487172" y="263206"/>
                  </a:lnTo>
                  <a:lnTo>
                    <a:pt x="2492544" y="253688"/>
                  </a:lnTo>
                  <a:lnTo>
                    <a:pt x="2471057" y="238233"/>
                  </a:lnTo>
                  <a:close/>
                </a:path>
                <a:path w="3037204" h="298450">
                  <a:moveTo>
                    <a:pt x="2475299" y="119870"/>
                  </a:moveTo>
                  <a:lnTo>
                    <a:pt x="2415646" y="119870"/>
                  </a:lnTo>
                  <a:lnTo>
                    <a:pt x="2426742" y="120860"/>
                  </a:lnTo>
                  <a:lnTo>
                    <a:pt x="2436661" y="123828"/>
                  </a:lnTo>
                  <a:lnTo>
                    <a:pt x="2463707" y="153796"/>
                  </a:lnTo>
                  <a:lnTo>
                    <a:pt x="2467288" y="177167"/>
                  </a:lnTo>
                  <a:lnTo>
                    <a:pt x="2467288" y="181313"/>
                  </a:lnTo>
                  <a:lnTo>
                    <a:pt x="2499398" y="181313"/>
                  </a:lnTo>
                  <a:lnTo>
                    <a:pt x="2499329" y="179452"/>
                  </a:lnTo>
                  <a:lnTo>
                    <a:pt x="2498245" y="170130"/>
                  </a:lnTo>
                  <a:lnTo>
                    <a:pt x="2498198" y="169722"/>
                  </a:lnTo>
                  <a:lnTo>
                    <a:pt x="2482225" y="128281"/>
                  </a:lnTo>
                  <a:lnTo>
                    <a:pt x="2477089" y="121755"/>
                  </a:lnTo>
                  <a:lnTo>
                    <a:pt x="2475299" y="119870"/>
                  </a:lnTo>
                  <a:close/>
                </a:path>
                <a:path w="3037204" h="298450">
                  <a:moveTo>
                    <a:pt x="2579555" y="99138"/>
                  </a:moveTo>
                  <a:lnTo>
                    <a:pt x="2549399" y="99138"/>
                  </a:lnTo>
                  <a:lnTo>
                    <a:pt x="2549399" y="293645"/>
                  </a:lnTo>
                  <a:lnTo>
                    <a:pt x="2579555" y="293645"/>
                  </a:lnTo>
                  <a:lnTo>
                    <a:pt x="2579611" y="152170"/>
                  </a:lnTo>
                  <a:lnTo>
                    <a:pt x="2580811" y="147011"/>
                  </a:lnTo>
                  <a:lnTo>
                    <a:pt x="2583324" y="142487"/>
                  </a:lnTo>
                  <a:lnTo>
                    <a:pt x="2586089" y="137713"/>
                  </a:lnTo>
                  <a:lnTo>
                    <a:pt x="2589607" y="133817"/>
                  </a:lnTo>
                  <a:lnTo>
                    <a:pt x="2593879" y="130802"/>
                  </a:lnTo>
                  <a:lnTo>
                    <a:pt x="2579555" y="130802"/>
                  </a:lnTo>
                  <a:lnTo>
                    <a:pt x="2579555" y="99138"/>
                  </a:lnTo>
                  <a:close/>
                </a:path>
                <a:path w="3037204" h="298450">
                  <a:moveTo>
                    <a:pt x="2686787" y="121755"/>
                  </a:moveTo>
                  <a:lnTo>
                    <a:pt x="2625920" y="121755"/>
                  </a:lnTo>
                  <a:lnTo>
                    <a:pt x="2635956" y="122580"/>
                  </a:lnTo>
                  <a:lnTo>
                    <a:pt x="2644579" y="125053"/>
                  </a:lnTo>
                  <a:lnTo>
                    <a:pt x="2667125" y="161947"/>
                  </a:lnTo>
                  <a:lnTo>
                    <a:pt x="2667762" y="174151"/>
                  </a:lnTo>
                  <a:lnTo>
                    <a:pt x="2667762" y="293645"/>
                  </a:lnTo>
                  <a:lnTo>
                    <a:pt x="2697918" y="293645"/>
                  </a:lnTo>
                  <a:lnTo>
                    <a:pt x="2697974" y="152170"/>
                  </a:lnTo>
                  <a:lnTo>
                    <a:pt x="2699174" y="147011"/>
                  </a:lnTo>
                  <a:lnTo>
                    <a:pt x="2701687" y="142487"/>
                  </a:lnTo>
                  <a:lnTo>
                    <a:pt x="2704200" y="137713"/>
                  </a:lnTo>
                  <a:lnTo>
                    <a:pt x="2707264" y="134194"/>
                  </a:lnTo>
                  <a:lnTo>
                    <a:pt x="2693017" y="134194"/>
                  </a:lnTo>
                  <a:lnTo>
                    <a:pt x="2688541" y="124394"/>
                  </a:lnTo>
                  <a:lnTo>
                    <a:pt x="2686787" y="121755"/>
                  </a:lnTo>
                  <a:close/>
                </a:path>
                <a:path w="3037204" h="298450">
                  <a:moveTo>
                    <a:pt x="2804583" y="121755"/>
                  </a:moveTo>
                  <a:lnTo>
                    <a:pt x="2743529" y="121755"/>
                  </a:lnTo>
                  <a:lnTo>
                    <a:pt x="2753895" y="122580"/>
                  </a:lnTo>
                  <a:lnTo>
                    <a:pt x="2762753" y="125053"/>
                  </a:lnTo>
                  <a:lnTo>
                    <a:pt x="2785488" y="161947"/>
                  </a:lnTo>
                  <a:lnTo>
                    <a:pt x="2786124" y="174151"/>
                  </a:lnTo>
                  <a:lnTo>
                    <a:pt x="2786124" y="293645"/>
                  </a:lnTo>
                  <a:lnTo>
                    <a:pt x="2816281" y="293645"/>
                  </a:lnTo>
                  <a:lnTo>
                    <a:pt x="2816281" y="168874"/>
                  </a:lnTo>
                  <a:lnTo>
                    <a:pt x="2815236" y="152414"/>
                  </a:lnTo>
                  <a:lnTo>
                    <a:pt x="2815220" y="152170"/>
                  </a:lnTo>
                  <a:lnTo>
                    <a:pt x="2812088" y="137713"/>
                  </a:lnTo>
                  <a:lnTo>
                    <a:pt x="2812040" y="137493"/>
                  </a:lnTo>
                  <a:lnTo>
                    <a:pt x="2806828" y="125053"/>
                  </a:lnTo>
                  <a:lnTo>
                    <a:pt x="2806739" y="124841"/>
                  </a:lnTo>
                  <a:lnTo>
                    <a:pt x="2804583" y="121755"/>
                  </a:lnTo>
                  <a:close/>
                </a:path>
                <a:path w="3037204" h="298450">
                  <a:moveTo>
                    <a:pt x="2752953" y="94614"/>
                  </a:moveTo>
                  <a:lnTo>
                    <a:pt x="2713373" y="106677"/>
                  </a:lnTo>
                  <a:lnTo>
                    <a:pt x="2693771" y="134194"/>
                  </a:lnTo>
                  <a:lnTo>
                    <a:pt x="2707264" y="134194"/>
                  </a:lnTo>
                  <a:lnTo>
                    <a:pt x="2707593" y="133817"/>
                  </a:lnTo>
                  <a:lnTo>
                    <a:pt x="2716137" y="127786"/>
                  </a:lnTo>
                  <a:lnTo>
                    <a:pt x="2720912" y="125524"/>
                  </a:lnTo>
                  <a:lnTo>
                    <a:pt x="2726189" y="124017"/>
                  </a:lnTo>
                  <a:lnTo>
                    <a:pt x="2731458" y="122580"/>
                  </a:lnTo>
                  <a:lnTo>
                    <a:pt x="2731176" y="122580"/>
                  </a:lnTo>
                  <a:lnTo>
                    <a:pt x="2737497" y="121755"/>
                  </a:lnTo>
                  <a:lnTo>
                    <a:pt x="2804583" y="121755"/>
                  </a:lnTo>
                  <a:lnTo>
                    <a:pt x="2799318" y="114216"/>
                  </a:lnTo>
                  <a:lnTo>
                    <a:pt x="2790200" y="105640"/>
                  </a:lnTo>
                  <a:lnTo>
                    <a:pt x="2779434" y="99515"/>
                  </a:lnTo>
                  <a:lnTo>
                    <a:pt x="2767018" y="95840"/>
                  </a:lnTo>
                  <a:lnTo>
                    <a:pt x="2752953" y="94614"/>
                  </a:lnTo>
                  <a:close/>
                </a:path>
                <a:path w="3037204" h="298450">
                  <a:moveTo>
                    <a:pt x="2633459" y="94614"/>
                  </a:moveTo>
                  <a:lnTo>
                    <a:pt x="2625920" y="94614"/>
                  </a:lnTo>
                  <a:lnTo>
                    <a:pt x="2619386" y="95620"/>
                  </a:lnTo>
                  <a:lnTo>
                    <a:pt x="2613857" y="97630"/>
                  </a:lnTo>
                  <a:lnTo>
                    <a:pt x="2607934" y="99515"/>
                  </a:lnTo>
                  <a:lnTo>
                    <a:pt x="2608084" y="99515"/>
                  </a:lnTo>
                  <a:lnTo>
                    <a:pt x="2603428" y="101902"/>
                  </a:lnTo>
                  <a:lnTo>
                    <a:pt x="2599156" y="105169"/>
                  </a:lnTo>
                  <a:lnTo>
                    <a:pt x="2581063" y="130802"/>
                  </a:lnTo>
                  <a:lnTo>
                    <a:pt x="2593879" y="130802"/>
                  </a:lnTo>
                  <a:lnTo>
                    <a:pt x="2598151" y="127786"/>
                  </a:lnTo>
                  <a:lnTo>
                    <a:pt x="2603052" y="125524"/>
                  </a:lnTo>
                  <a:lnTo>
                    <a:pt x="2613850" y="122580"/>
                  </a:lnTo>
                  <a:lnTo>
                    <a:pt x="2613567" y="122580"/>
                  </a:lnTo>
                  <a:lnTo>
                    <a:pt x="2619889" y="121755"/>
                  </a:lnTo>
                  <a:lnTo>
                    <a:pt x="2686787" y="121755"/>
                  </a:lnTo>
                  <a:lnTo>
                    <a:pt x="2683028" y="116101"/>
                  </a:lnTo>
                  <a:lnTo>
                    <a:pt x="2642883" y="95203"/>
                  </a:lnTo>
                  <a:lnTo>
                    <a:pt x="2633459" y="94614"/>
                  </a:lnTo>
                  <a:close/>
                </a:path>
                <a:path w="3037204" h="298450">
                  <a:moveTo>
                    <a:pt x="3002785" y="120624"/>
                  </a:moveTo>
                  <a:lnTo>
                    <a:pt x="2938431" y="120624"/>
                  </a:lnTo>
                  <a:lnTo>
                    <a:pt x="2949362" y="121307"/>
                  </a:lnTo>
                  <a:lnTo>
                    <a:pt x="2958786" y="123357"/>
                  </a:lnTo>
                  <a:lnTo>
                    <a:pt x="2983712" y="153466"/>
                  </a:lnTo>
                  <a:lnTo>
                    <a:pt x="2984419" y="163220"/>
                  </a:lnTo>
                  <a:lnTo>
                    <a:pt x="2984419" y="182444"/>
                  </a:lnTo>
                  <a:lnTo>
                    <a:pt x="2945970" y="182444"/>
                  </a:lnTo>
                  <a:lnTo>
                    <a:pt x="2926062" y="183363"/>
                  </a:lnTo>
                  <a:lnTo>
                    <a:pt x="2883019" y="197145"/>
                  </a:lnTo>
                  <a:lnTo>
                    <a:pt x="2863040" y="239364"/>
                  </a:lnTo>
                  <a:lnTo>
                    <a:pt x="2864076" y="251929"/>
                  </a:lnTo>
                  <a:lnTo>
                    <a:pt x="2889521" y="289263"/>
                  </a:lnTo>
                  <a:lnTo>
                    <a:pt x="2928253" y="298168"/>
                  </a:lnTo>
                  <a:lnTo>
                    <a:pt x="2938077" y="297603"/>
                  </a:lnTo>
                  <a:lnTo>
                    <a:pt x="2975937" y="277813"/>
                  </a:lnTo>
                  <a:lnTo>
                    <a:pt x="2979354" y="272536"/>
                  </a:lnTo>
                  <a:lnTo>
                    <a:pt x="2933153" y="272536"/>
                  </a:lnTo>
                  <a:lnTo>
                    <a:pt x="2924743" y="272041"/>
                  </a:lnTo>
                  <a:lnTo>
                    <a:pt x="2894704" y="251929"/>
                  </a:lnTo>
                  <a:lnTo>
                    <a:pt x="2894704" y="224914"/>
                  </a:lnTo>
                  <a:lnTo>
                    <a:pt x="2932329" y="205533"/>
                  </a:lnTo>
                  <a:lnTo>
                    <a:pt x="2944462" y="205061"/>
                  </a:lnTo>
                  <a:lnTo>
                    <a:pt x="3014575" y="205061"/>
                  </a:lnTo>
                  <a:lnTo>
                    <a:pt x="3014575" y="160204"/>
                  </a:lnTo>
                  <a:lnTo>
                    <a:pt x="3013350" y="145597"/>
                  </a:lnTo>
                  <a:lnTo>
                    <a:pt x="3009715" y="132828"/>
                  </a:lnTo>
                  <a:lnTo>
                    <a:pt x="3009675" y="132687"/>
                  </a:lnTo>
                  <a:lnTo>
                    <a:pt x="3003549" y="121472"/>
                  </a:lnTo>
                  <a:lnTo>
                    <a:pt x="3002785" y="120624"/>
                  </a:lnTo>
                  <a:close/>
                </a:path>
                <a:path w="3037204" h="298450">
                  <a:moveTo>
                    <a:pt x="3014575" y="261981"/>
                  </a:moveTo>
                  <a:lnTo>
                    <a:pt x="2986303" y="261981"/>
                  </a:lnTo>
                  <a:lnTo>
                    <a:pt x="2987495" y="270557"/>
                  </a:lnTo>
                  <a:lnTo>
                    <a:pt x="2987560" y="271028"/>
                  </a:lnTo>
                  <a:lnTo>
                    <a:pt x="3019852" y="293645"/>
                  </a:lnTo>
                  <a:lnTo>
                    <a:pt x="3036815" y="293645"/>
                  </a:lnTo>
                  <a:lnTo>
                    <a:pt x="3036815" y="267258"/>
                  </a:lnTo>
                  <a:lnTo>
                    <a:pt x="3014575" y="267258"/>
                  </a:lnTo>
                  <a:lnTo>
                    <a:pt x="3014575" y="261981"/>
                  </a:lnTo>
                  <a:close/>
                </a:path>
                <a:path w="3037204" h="298450">
                  <a:moveTo>
                    <a:pt x="3014575" y="205061"/>
                  </a:moveTo>
                  <a:lnTo>
                    <a:pt x="2984419" y="205061"/>
                  </a:lnTo>
                  <a:lnTo>
                    <a:pt x="2984419" y="242128"/>
                  </a:lnTo>
                  <a:lnTo>
                    <a:pt x="2983162" y="246777"/>
                  </a:lnTo>
                  <a:lnTo>
                    <a:pt x="2947603" y="271656"/>
                  </a:lnTo>
                  <a:lnTo>
                    <a:pt x="2940692" y="272536"/>
                  </a:lnTo>
                  <a:lnTo>
                    <a:pt x="2979354" y="272536"/>
                  </a:lnTo>
                  <a:lnTo>
                    <a:pt x="2980635" y="270557"/>
                  </a:lnTo>
                  <a:lnTo>
                    <a:pt x="2981717" y="268138"/>
                  </a:lnTo>
                  <a:lnTo>
                    <a:pt x="2984419" y="261981"/>
                  </a:lnTo>
                  <a:lnTo>
                    <a:pt x="3014575" y="261981"/>
                  </a:lnTo>
                  <a:lnTo>
                    <a:pt x="3014575" y="205061"/>
                  </a:lnTo>
                  <a:close/>
                </a:path>
                <a:path w="3037204" h="298450">
                  <a:moveTo>
                    <a:pt x="2939939" y="94614"/>
                  </a:moveTo>
                  <a:lnTo>
                    <a:pt x="2896212" y="105923"/>
                  </a:lnTo>
                  <a:lnTo>
                    <a:pt x="2870956" y="132687"/>
                  </a:lnTo>
                  <a:lnTo>
                    <a:pt x="2889050" y="149649"/>
                  </a:lnTo>
                  <a:lnTo>
                    <a:pt x="2893243" y="143383"/>
                  </a:lnTo>
                  <a:lnTo>
                    <a:pt x="2897908" y="137775"/>
                  </a:lnTo>
                  <a:lnTo>
                    <a:pt x="2938431" y="120624"/>
                  </a:lnTo>
                  <a:lnTo>
                    <a:pt x="3002785" y="120624"/>
                  </a:lnTo>
                  <a:lnTo>
                    <a:pt x="2994973" y="111954"/>
                  </a:lnTo>
                  <a:lnTo>
                    <a:pt x="2984183" y="104368"/>
                  </a:lnTo>
                  <a:lnTo>
                    <a:pt x="2971414" y="98949"/>
                  </a:lnTo>
                  <a:lnTo>
                    <a:pt x="2956666" y="95698"/>
                  </a:lnTo>
                  <a:lnTo>
                    <a:pt x="2939939" y="946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/>
          <p:nvPr/>
        </p:nvSpPr>
        <p:spPr>
          <a:xfrm>
            <a:off x="14868556" y="2587204"/>
            <a:ext cx="466090" cy="642620"/>
          </a:xfrm>
          <a:custGeom>
            <a:avLst/>
            <a:gdLst/>
            <a:ahLst/>
            <a:cxnLst/>
            <a:rect l="l" t="t" r="r" b="b"/>
            <a:pathLst>
              <a:path w="466090" h="642619">
                <a:moveTo>
                  <a:pt x="234966" y="0"/>
                </a:moveTo>
                <a:lnTo>
                  <a:pt x="196918" y="2002"/>
                </a:lnTo>
                <a:lnTo>
                  <a:pt x="147243" y="12015"/>
                </a:lnTo>
                <a:lnTo>
                  <a:pt x="105022" y="29370"/>
                </a:lnTo>
                <a:lnTo>
                  <a:pt x="69310" y="52900"/>
                </a:lnTo>
                <a:lnTo>
                  <a:pt x="38938" y="82104"/>
                </a:lnTo>
                <a:lnTo>
                  <a:pt x="20470" y="104132"/>
                </a:lnTo>
                <a:lnTo>
                  <a:pt x="104132" y="182455"/>
                </a:lnTo>
                <a:lnTo>
                  <a:pt x="116315" y="165711"/>
                </a:lnTo>
                <a:lnTo>
                  <a:pt x="129721" y="151081"/>
                </a:lnTo>
                <a:lnTo>
                  <a:pt x="160204" y="128163"/>
                </a:lnTo>
                <a:lnTo>
                  <a:pt x="212104" y="109806"/>
                </a:lnTo>
                <a:lnTo>
                  <a:pt x="230516" y="108583"/>
                </a:lnTo>
                <a:lnTo>
                  <a:pt x="249373" y="109862"/>
                </a:lnTo>
                <a:lnTo>
                  <a:pt x="291928" y="129053"/>
                </a:lnTo>
                <a:lnTo>
                  <a:pt x="312788" y="167269"/>
                </a:lnTo>
                <a:lnTo>
                  <a:pt x="314178" y="183345"/>
                </a:lnTo>
                <a:lnTo>
                  <a:pt x="314178" y="189575"/>
                </a:lnTo>
                <a:lnTo>
                  <a:pt x="301162" y="227290"/>
                </a:lnTo>
                <a:lnTo>
                  <a:pt x="261889" y="251654"/>
                </a:lnTo>
                <a:lnTo>
                  <a:pt x="218946" y="256327"/>
                </a:lnTo>
                <a:lnTo>
                  <a:pt x="161094" y="256327"/>
                </a:lnTo>
                <a:lnTo>
                  <a:pt x="161094" y="367580"/>
                </a:lnTo>
                <a:lnTo>
                  <a:pt x="217166" y="367580"/>
                </a:lnTo>
                <a:lnTo>
                  <a:pt x="241141" y="368804"/>
                </a:lnTo>
                <a:lnTo>
                  <a:pt x="280747" y="378594"/>
                </a:lnTo>
                <a:lnTo>
                  <a:pt x="318406" y="410746"/>
                </a:lnTo>
                <a:lnTo>
                  <a:pt x="325749" y="444122"/>
                </a:lnTo>
                <a:lnTo>
                  <a:pt x="325749" y="449462"/>
                </a:lnTo>
                <a:lnTo>
                  <a:pt x="311230" y="499192"/>
                </a:lnTo>
                <a:lnTo>
                  <a:pt x="269900" y="528452"/>
                </a:lnTo>
                <a:lnTo>
                  <a:pt x="229626" y="534015"/>
                </a:lnTo>
                <a:lnTo>
                  <a:pt x="205540" y="532513"/>
                </a:lnTo>
                <a:lnTo>
                  <a:pt x="165044" y="520497"/>
                </a:lnTo>
                <a:lnTo>
                  <a:pt x="134505" y="496689"/>
                </a:lnTo>
                <a:lnTo>
                  <a:pt x="109584" y="465093"/>
                </a:lnTo>
                <a:lnTo>
                  <a:pt x="98792" y="446792"/>
                </a:lnTo>
                <a:lnTo>
                  <a:pt x="0" y="523334"/>
                </a:lnTo>
                <a:lnTo>
                  <a:pt x="25198" y="557878"/>
                </a:lnTo>
                <a:lnTo>
                  <a:pt x="56739" y="588974"/>
                </a:lnTo>
                <a:lnTo>
                  <a:pt x="96233" y="614618"/>
                </a:lnTo>
                <a:lnTo>
                  <a:pt x="145964" y="632807"/>
                </a:lnTo>
                <a:lnTo>
                  <a:pt x="185125" y="640150"/>
                </a:lnTo>
                <a:lnTo>
                  <a:pt x="229626" y="642598"/>
                </a:lnTo>
                <a:lnTo>
                  <a:pt x="255326" y="641819"/>
                </a:lnTo>
                <a:lnTo>
                  <a:pt x="303387" y="635589"/>
                </a:lnTo>
                <a:lnTo>
                  <a:pt x="346776" y="622795"/>
                </a:lnTo>
                <a:lnTo>
                  <a:pt x="384157" y="604104"/>
                </a:lnTo>
                <a:lnTo>
                  <a:pt x="415196" y="580129"/>
                </a:lnTo>
                <a:lnTo>
                  <a:pt x="448572" y="534905"/>
                </a:lnTo>
                <a:lnTo>
                  <a:pt x="464426" y="479668"/>
                </a:lnTo>
                <a:lnTo>
                  <a:pt x="465483" y="459253"/>
                </a:lnTo>
                <a:lnTo>
                  <a:pt x="464871" y="443677"/>
                </a:lnTo>
                <a:lnTo>
                  <a:pt x="455692" y="402291"/>
                </a:lnTo>
                <a:lnTo>
                  <a:pt x="436501" y="367580"/>
                </a:lnTo>
                <a:lnTo>
                  <a:pt x="398731" y="333759"/>
                </a:lnTo>
                <a:lnTo>
                  <a:pt x="362907" y="316849"/>
                </a:lnTo>
                <a:lnTo>
                  <a:pt x="336429" y="309728"/>
                </a:lnTo>
                <a:lnTo>
                  <a:pt x="336429" y="304388"/>
                </a:lnTo>
                <a:lnTo>
                  <a:pt x="381820" y="289258"/>
                </a:lnTo>
                <a:lnTo>
                  <a:pt x="419201" y="259887"/>
                </a:lnTo>
                <a:lnTo>
                  <a:pt x="445012" y="218056"/>
                </a:lnTo>
                <a:lnTo>
                  <a:pt x="454191" y="179006"/>
                </a:lnTo>
                <a:lnTo>
                  <a:pt x="454802" y="164654"/>
                </a:lnTo>
                <a:lnTo>
                  <a:pt x="453801" y="146409"/>
                </a:lnTo>
                <a:lnTo>
                  <a:pt x="438782" y="97012"/>
                </a:lnTo>
                <a:lnTo>
                  <a:pt x="408076" y="56627"/>
                </a:lnTo>
                <a:lnTo>
                  <a:pt x="362685" y="25810"/>
                </a:lnTo>
                <a:lnTo>
                  <a:pt x="324859" y="11570"/>
                </a:lnTo>
                <a:lnTo>
                  <a:pt x="282360" y="2892"/>
                </a:lnTo>
                <a:lnTo>
                  <a:pt x="259275" y="723"/>
                </a:lnTo>
                <a:lnTo>
                  <a:pt x="234966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13371042" y="3124459"/>
            <a:ext cx="410209" cy="1517650"/>
          </a:xfrm>
          <a:custGeom>
            <a:avLst/>
            <a:gdLst/>
            <a:ahLst/>
            <a:cxnLst/>
            <a:rect l="l" t="t" r="r" b="b"/>
            <a:pathLst>
              <a:path w="410209" h="1517650">
                <a:moveTo>
                  <a:pt x="409816" y="0"/>
                </a:moveTo>
                <a:lnTo>
                  <a:pt x="5232" y="0"/>
                </a:lnTo>
                <a:lnTo>
                  <a:pt x="0" y="0"/>
                </a:lnTo>
                <a:lnTo>
                  <a:pt x="0" y="10160"/>
                </a:lnTo>
                <a:lnTo>
                  <a:pt x="0" y="1507490"/>
                </a:lnTo>
                <a:lnTo>
                  <a:pt x="0" y="1517650"/>
                </a:lnTo>
                <a:lnTo>
                  <a:pt x="5232" y="1517650"/>
                </a:lnTo>
                <a:lnTo>
                  <a:pt x="409816" y="1517650"/>
                </a:lnTo>
                <a:lnTo>
                  <a:pt x="409816" y="1512570"/>
                </a:lnTo>
                <a:lnTo>
                  <a:pt x="10464" y="1512570"/>
                </a:lnTo>
                <a:lnTo>
                  <a:pt x="10464" y="1512252"/>
                </a:lnTo>
                <a:lnTo>
                  <a:pt x="409816" y="1512252"/>
                </a:lnTo>
                <a:lnTo>
                  <a:pt x="409816" y="1507020"/>
                </a:lnTo>
                <a:lnTo>
                  <a:pt x="10464" y="1507020"/>
                </a:lnTo>
                <a:lnTo>
                  <a:pt x="10464" y="10350"/>
                </a:lnTo>
                <a:lnTo>
                  <a:pt x="409816" y="10350"/>
                </a:lnTo>
                <a:lnTo>
                  <a:pt x="409816" y="5105"/>
                </a:lnTo>
                <a:lnTo>
                  <a:pt x="10464" y="5105"/>
                </a:lnTo>
                <a:lnTo>
                  <a:pt x="409816" y="5080"/>
                </a:lnTo>
                <a:lnTo>
                  <a:pt x="409816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4" name="object 74" descr=""/>
          <p:cNvGrpSpPr/>
          <p:nvPr/>
        </p:nvGrpSpPr>
        <p:grpSpPr>
          <a:xfrm>
            <a:off x="13697318" y="3124172"/>
            <a:ext cx="3367404" cy="1517650"/>
            <a:chOff x="13697318" y="3124172"/>
            <a:chExt cx="3367404" cy="1517650"/>
          </a:xfrm>
        </p:grpSpPr>
        <p:sp>
          <p:nvSpPr>
            <p:cNvPr id="75" name="object 75" descr=""/>
            <p:cNvSpPr/>
            <p:nvPr/>
          </p:nvSpPr>
          <p:spPr>
            <a:xfrm>
              <a:off x="16654679" y="3124180"/>
              <a:ext cx="410209" cy="1517650"/>
            </a:xfrm>
            <a:custGeom>
              <a:avLst/>
              <a:gdLst/>
              <a:ahLst/>
              <a:cxnLst/>
              <a:rect l="l" t="t" r="r" b="b"/>
              <a:pathLst>
                <a:path w="410209" h="1517650">
                  <a:moveTo>
                    <a:pt x="409816" y="0"/>
                  </a:moveTo>
                  <a:lnTo>
                    <a:pt x="40458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99351" y="5080"/>
                  </a:lnTo>
                  <a:lnTo>
                    <a:pt x="399351" y="5384"/>
                  </a:lnTo>
                  <a:lnTo>
                    <a:pt x="0" y="5384"/>
                  </a:lnTo>
                  <a:lnTo>
                    <a:pt x="0" y="10629"/>
                  </a:lnTo>
                  <a:lnTo>
                    <a:pt x="399351" y="10629"/>
                  </a:lnTo>
                  <a:lnTo>
                    <a:pt x="399351" y="1507299"/>
                  </a:lnTo>
                  <a:lnTo>
                    <a:pt x="0" y="1507299"/>
                  </a:lnTo>
                  <a:lnTo>
                    <a:pt x="0" y="1512531"/>
                  </a:lnTo>
                  <a:lnTo>
                    <a:pt x="399351" y="1512531"/>
                  </a:lnTo>
                  <a:lnTo>
                    <a:pt x="0" y="1512570"/>
                  </a:lnTo>
                  <a:lnTo>
                    <a:pt x="0" y="1517650"/>
                  </a:lnTo>
                  <a:lnTo>
                    <a:pt x="404583" y="1517650"/>
                  </a:lnTo>
                  <a:lnTo>
                    <a:pt x="409816" y="1517650"/>
                  </a:lnTo>
                  <a:lnTo>
                    <a:pt x="409816" y="1507490"/>
                  </a:lnTo>
                  <a:lnTo>
                    <a:pt x="409816" y="10160"/>
                  </a:lnTo>
                  <a:lnTo>
                    <a:pt x="409816" y="0"/>
                  </a:lnTo>
                  <a:close/>
                </a:path>
              </a:pathLst>
            </a:custGeom>
            <a:solidFill>
              <a:srgbClr val="BE15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3697318" y="3730847"/>
              <a:ext cx="3037205" cy="298450"/>
            </a:xfrm>
            <a:custGeom>
              <a:avLst/>
              <a:gdLst/>
              <a:ahLst/>
              <a:cxnLst/>
              <a:rect l="l" t="t" r="r" b="b"/>
              <a:pathLst>
                <a:path w="3037205" h="298450">
                  <a:moveTo>
                    <a:pt x="115347" y="58427"/>
                  </a:moveTo>
                  <a:lnTo>
                    <a:pt x="83683" y="58427"/>
                  </a:lnTo>
                  <a:lnTo>
                    <a:pt x="83683" y="293645"/>
                  </a:lnTo>
                  <a:lnTo>
                    <a:pt x="115347" y="293645"/>
                  </a:lnTo>
                  <a:lnTo>
                    <a:pt x="115347" y="58427"/>
                  </a:lnTo>
                  <a:close/>
                </a:path>
                <a:path w="3037205" h="298450">
                  <a:moveTo>
                    <a:pt x="199030" y="30533"/>
                  </a:moveTo>
                  <a:lnTo>
                    <a:pt x="0" y="30533"/>
                  </a:lnTo>
                  <a:lnTo>
                    <a:pt x="0" y="58427"/>
                  </a:lnTo>
                  <a:lnTo>
                    <a:pt x="199030" y="58427"/>
                  </a:lnTo>
                  <a:lnTo>
                    <a:pt x="199030" y="30533"/>
                  </a:lnTo>
                  <a:close/>
                </a:path>
                <a:path w="3037205" h="298450">
                  <a:moveTo>
                    <a:pt x="269620" y="99138"/>
                  </a:moveTo>
                  <a:lnTo>
                    <a:pt x="239464" y="99138"/>
                  </a:lnTo>
                  <a:lnTo>
                    <a:pt x="239464" y="293645"/>
                  </a:lnTo>
                  <a:lnTo>
                    <a:pt x="269620" y="293645"/>
                  </a:lnTo>
                  <a:lnTo>
                    <a:pt x="269620" y="99138"/>
                  </a:lnTo>
                  <a:close/>
                </a:path>
                <a:path w="3037205" h="298450">
                  <a:moveTo>
                    <a:pt x="269997" y="0"/>
                  </a:moveTo>
                  <a:lnTo>
                    <a:pt x="237956" y="64081"/>
                  </a:lnTo>
                  <a:lnTo>
                    <a:pt x="257558" y="73128"/>
                  </a:lnTo>
                  <a:lnTo>
                    <a:pt x="297515" y="13193"/>
                  </a:lnTo>
                  <a:lnTo>
                    <a:pt x="269997" y="0"/>
                  </a:lnTo>
                  <a:close/>
                </a:path>
                <a:path w="3037205" h="298450">
                  <a:moveTo>
                    <a:pt x="374790" y="125525"/>
                  </a:moveTo>
                  <a:lnTo>
                    <a:pt x="344634" y="125525"/>
                  </a:lnTo>
                  <a:lnTo>
                    <a:pt x="344634" y="271154"/>
                  </a:lnTo>
                  <a:lnTo>
                    <a:pt x="376675" y="293645"/>
                  </a:lnTo>
                  <a:lnTo>
                    <a:pt x="414370" y="293645"/>
                  </a:lnTo>
                  <a:lnTo>
                    <a:pt x="414370" y="267258"/>
                  </a:lnTo>
                  <a:lnTo>
                    <a:pt x="374790" y="267258"/>
                  </a:lnTo>
                  <a:lnTo>
                    <a:pt x="374790" y="125525"/>
                  </a:lnTo>
                  <a:close/>
                </a:path>
                <a:path w="3037205" h="298450">
                  <a:moveTo>
                    <a:pt x="417385" y="99138"/>
                  </a:moveTo>
                  <a:lnTo>
                    <a:pt x="312593" y="99138"/>
                  </a:lnTo>
                  <a:lnTo>
                    <a:pt x="312593" y="125525"/>
                  </a:lnTo>
                  <a:lnTo>
                    <a:pt x="417385" y="125525"/>
                  </a:lnTo>
                  <a:lnTo>
                    <a:pt x="417385" y="99138"/>
                  </a:lnTo>
                  <a:close/>
                </a:path>
                <a:path w="3037205" h="298450">
                  <a:moveTo>
                    <a:pt x="374790" y="45234"/>
                  </a:moveTo>
                  <a:lnTo>
                    <a:pt x="347649" y="45234"/>
                  </a:lnTo>
                  <a:lnTo>
                    <a:pt x="347649" y="87955"/>
                  </a:lnTo>
                  <a:lnTo>
                    <a:pt x="346393" y="92604"/>
                  </a:lnTo>
                  <a:lnTo>
                    <a:pt x="341618" y="97881"/>
                  </a:lnTo>
                  <a:lnTo>
                    <a:pt x="337220" y="99138"/>
                  </a:lnTo>
                  <a:lnTo>
                    <a:pt x="374790" y="99138"/>
                  </a:lnTo>
                  <a:lnTo>
                    <a:pt x="374790" y="45234"/>
                  </a:lnTo>
                  <a:close/>
                </a:path>
                <a:path w="3037205" h="298450">
                  <a:moveTo>
                    <a:pt x="494127" y="99138"/>
                  </a:moveTo>
                  <a:lnTo>
                    <a:pt x="463971" y="99138"/>
                  </a:lnTo>
                  <a:lnTo>
                    <a:pt x="463971" y="223909"/>
                  </a:lnTo>
                  <a:lnTo>
                    <a:pt x="473937" y="268154"/>
                  </a:lnTo>
                  <a:lnTo>
                    <a:pt x="502515" y="293362"/>
                  </a:lnTo>
                  <a:lnTo>
                    <a:pt x="529561" y="298168"/>
                  </a:lnTo>
                  <a:lnTo>
                    <a:pt x="537603" y="298168"/>
                  </a:lnTo>
                  <a:lnTo>
                    <a:pt x="573916" y="279823"/>
                  </a:lnTo>
                  <a:lnTo>
                    <a:pt x="576680" y="275551"/>
                  </a:lnTo>
                  <a:lnTo>
                    <a:pt x="579696" y="271028"/>
                  </a:lnTo>
                  <a:lnTo>
                    <a:pt x="538608" y="271028"/>
                  </a:lnTo>
                  <a:lnTo>
                    <a:pt x="519148" y="267753"/>
                  </a:lnTo>
                  <a:lnTo>
                    <a:pt x="505248" y="257929"/>
                  </a:lnTo>
                  <a:lnTo>
                    <a:pt x="496907" y="241555"/>
                  </a:lnTo>
                  <a:lnTo>
                    <a:pt x="494127" y="218632"/>
                  </a:lnTo>
                  <a:lnTo>
                    <a:pt x="494127" y="99138"/>
                  </a:lnTo>
                  <a:close/>
                </a:path>
                <a:path w="3037205" h="298450">
                  <a:moveTo>
                    <a:pt x="615883" y="261981"/>
                  </a:moveTo>
                  <a:lnTo>
                    <a:pt x="585727" y="261981"/>
                  </a:lnTo>
                  <a:lnTo>
                    <a:pt x="585727" y="293645"/>
                  </a:lnTo>
                  <a:lnTo>
                    <a:pt x="615883" y="293645"/>
                  </a:lnTo>
                  <a:lnTo>
                    <a:pt x="615883" y="261981"/>
                  </a:lnTo>
                  <a:close/>
                </a:path>
                <a:path w="3037205" h="298450">
                  <a:moveTo>
                    <a:pt x="615883" y="99138"/>
                  </a:moveTo>
                  <a:lnTo>
                    <a:pt x="585727" y="99138"/>
                  </a:lnTo>
                  <a:lnTo>
                    <a:pt x="585631" y="240636"/>
                  </a:lnTo>
                  <a:lnTo>
                    <a:pt x="584345" y="245898"/>
                  </a:lnTo>
                  <a:lnTo>
                    <a:pt x="581580" y="250673"/>
                  </a:lnTo>
                  <a:lnTo>
                    <a:pt x="579067" y="255196"/>
                  </a:lnTo>
                  <a:lnTo>
                    <a:pt x="575549" y="258965"/>
                  </a:lnTo>
                  <a:lnTo>
                    <a:pt x="571026" y="261981"/>
                  </a:lnTo>
                  <a:lnTo>
                    <a:pt x="566753" y="264997"/>
                  </a:lnTo>
                  <a:lnTo>
                    <a:pt x="561727" y="267258"/>
                  </a:lnTo>
                  <a:lnTo>
                    <a:pt x="555948" y="268766"/>
                  </a:lnTo>
                  <a:lnTo>
                    <a:pt x="550419" y="270274"/>
                  </a:lnTo>
                  <a:lnTo>
                    <a:pt x="544639" y="271028"/>
                  </a:lnTo>
                  <a:lnTo>
                    <a:pt x="579696" y="271028"/>
                  </a:lnTo>
                  <a:lnTo>
                    <a:pt x="582209" y="266505"/>
                  </a:lnTo>
                  <a:lnTo>
                    <a:pt x="584219" y="261981"/>
                  </a:lnTo>
                  <a:lnTo>
                    <a:pt x="615883" y="261981"/>
                  </a:lnTo>
                  <a:lnTo>
                    <a:pt x="615883" y="99138"/>
                  </a:lnTo>
                  <a:close/>
                </a:path>
                <a:path w="3037205" h="298450">
                  <a:moveTo>
                    <a:pt x="710256" y="14701"/>
                  </a:moveTo>
                  <a:lnTo>
                    <a:pt x="680100" y="14701"/>
                  </a:lnTo>
                  <a:lnTo>
                    <a:pt x="680100" y="271405"/>
                  </a:lnTo>
                  <a:lnTo>
                    <a:pt x="712141" y="293645"/>
                  </a:lnTo>
                  <a:lnTo>
                    <a:pt x="738905" y="293645"/>
                  </a:lnTo>
                  <a:lnTo>
                    <a:pt x="738905" y="267258"/>
                  </a:lnTo>
                  <a:lnTo>
                    <a:pt x="710256" y="267258"/>
                  </a:lnTo>
                  <a:lnTo>
                    <a:pt x="710256" y="14701"/>
                  </a:lnTo>
                  <a:close/>
                </a:path>
                <a:path w="3037205" h="298450">
                  <a:moveTo>
                    <a:pt x="856310" y="94614"/>
                  </a:moveTo>
                  <a:lnTo>
                    <a:pt x="812678" y="105758"/>
                  </a:lnTo>
                  <a:lnTo>
                    <a:pt x="782522" y="137116"/>
                  </a:lnTo>
                  <a:lnTo>
                    <a:pt x="770083" y="174434"/>
                  </a:lnTo>
                  <a:lnTo>
                    <a:pt x="768481" y="196391"/>
                  </a:lnTo>
                  <a:lnTo>
                    <a:pt x="768881" y="207794"/>
                  </a:lnTo>
                  <a:lnTo>
                    <a:pt x="778399" y="247539"/>
                  </a:lnTo>
                  <a:lnTo>
                    <a:pt x="805422" y="282336"/>
                  </a:lnTo>
                  <a:lnTo>
                    <a:pt x="846722" y="297721"/>
                  </a:lnTo>
                  <a:lnTo>
                    <a:pt x="856310" y="298168"/>
                  </a:lnTo>
                  <a:lnTo>
                    <a:pt x="865876" y="297721"/>
                  </a:lnTo>
                  <a:lnTo>
                    <a:pt x="906822" y="282336"/>
                  </a:lnTo>
                  <a:lnTo>
                    <a:pt x="918896" y="271405"/>
                  </a:lnTo>
                  <a:lnTo>
                    <a:pt x="856310" y="271405"/>
                  </a:lnTo>
                  <a:lnTo>
                    <a:pt x="844625" y="270462"/>
                  </a:lnTo>
                  <a:lnTo>
                    <a:pt x="809592" y="247798"/>
                  </a:lnTo>
                  <a:lnTo>
                    <a:pt x="800899" y="210339"/>
                  </a:lnTo>
                  <a:lnTo>
                    <a:pt x="800899" y="182444"/>
                  </a:lnTo>
                  <a:lnTo>
                    <a:pt x="809592" y="144985"/>
                  </a:lnTo>
                  <a:lnTo>
                    <a:pt x="844625" y="122320"/>
                  </a:lnTo>
                  <a:lnTo>
                    <a:pt x="856310" y="121378"/>
                  </a:lnTo>
                  <a:lnTo>
                    <a:pt x="918553" y="121378"/>
                  </a:lnTo>
                  <a:lnTo>
                    <a:pt x="913513" y="116124"/>
                  </a:lnTo>
                  <a:lnTo>
                    <a:pt x="874970" y="96405"/>
                  </a:lnTo>
                  <a:lnTo>
                    <a:pt x="865876" y="95062"/>
                  </a:lnTo>
                  <a:lnTo>
                    <a:pt x="856310" y="94614"/>
                  </a:lnTo>
                  <a:close/>
                </a:path>
                <a:path w="3037205" h="298450">
                  <a:moveTo>
                    <a:pt x="918553" y="121378"/>
                  </a:moveTo>
                  <a:lnTo>
                    <a:pt x="856310" y="121378"/>
                  </a:lnTo>
                  <a:lnTo>
                    <a:pt x="867996" y="122320"/>
                  </a:lnTo>
                  <a:lnTo>
                    <a:pt x="878551" y="125148"/>
                  </a:lnTo>
                  <a:lnTo>
                    <a:pt x="907859" y="155492"/>
                  </a:lnTo>
                  <a:lnTo>
                    <a:pt x="911722" y="182444"/>
                  </a:lnTo>
                  <a:lnTo>
                    <a:pt x="911722" y="210339"/>
                  </a:lnTo>
                  <a:lnTo>
                    <a:pt x="903148" y="247539"/>
                  </a:lnTo>
                  <a:lnTo>
                    <a:pt x="867996" y="270462"/>
                  </a:lnTo>
                  <a:lnTo>
                    <a:pt x="856310" y="271405"/>
                  </a:lnTo>
                  <a:lnTo>
                    <a:pt x="918896" y="271405"/>
                  </a:lnTo>
                  <a:lnTo>
                    <a:pt x="940536" y="228904"/>
                  </a:lnTo>
                  <a:lnTo>
                    <a:pt x="944140" y="196391"/>
                  </a:lnTo>
                  <a:lnTo>
                    <a:pt x="943740" y="185154"/>
                  </a:lnTo>
                  <a:lnTo>
                    <a:pt x="934198" y="145479"/>
                  </a:lnTo>
                  <a:lnTo>
                    <a:pt x="919638" y="122509"/>
                  </a:lnTo>
                  <a:lnTo>
                    <a:pt x="918553" y="121378"/>
                  </a:lnTo>
                  <a:close/>
                </a:path>
                <a:path w="3037205" h="298450">
                  <a:moveTo>
                    <a:pt x="1148787" y="94614"/>
                  </a:moveTo>
                  <a:lnTo>
                    <a:pt x="1137627" y="95180"/>
                  </a:lnTo>
                  <a:lnTo>
                    <a:pt x="1139214" y="95180"/>
                  </a:lnTo>
                  <a:lnTo>
                    <a:pt x="1131541" y="96405"/>
                  </a:lnTo>
                  <a:lnTo>
                    <a:pt x="1096273" y="115912"/>
                  </a:lnTo>
                  <a:lnTo>
                    <a:pt x="1074904" y="154173"/>
                  </a:lnTo>
                  <a:lnTo>
                    <a:pt x="1069627" y="196391"/>
                  </a:lnTo>
                  <a:lnTo>
                    <a:pt x="1069957" y="207794"/>
                  </a:lnTo>
                  <a:lnTo>
                    <a:pt x="1078014" y="247680"/>
                  </a:lnTo>
                  <a:lnTo>
                    <a:pt x="1102328" y="282336"/>
                  </a:lnTo>
                  <a:lnTo>
                    <a:pt x="1139952" y="297721"/>
                  </a:lnTo>
                  <a:lnTo>
                    <a:pt x="1148787" y="298168"/>
                  </a:lnTo>
                  <a:lnTo>
                    <a:pt x="1167045" y="295907"/>
                  </a:lnTo>
                  <a:lnTo>
                    <a:pt x="1182618" y="289122"/>
                  </a:lnTo>
                  <a:lnTo>
                    <a:pt x="1195505" y="277813"/>
                  </a:lnTo>
                  <a:lnTo>
                    <a:pt x="1199877" y="271028"/>
                  </a:lnTo>
                  <a:lnTo>
                    <a:pt x="1157080" y="271028"/>
                  </a:lnTo>
                  <a:lnTo>
                    <a:pt x="1146295" y="270148"/>
                  </a:lnTo>
                  <a:lnTo>
                    <a:pt x="1145345" y="270148"/>
                  </a:lnTo>
                  <a:lnTo>
                    <a:pt x="1134180" y="267070"/>
                  </a:lnTo>
                  <a:lnTo>
                    <a:pt x="1105720" y="236537"/>
                  </a:lnTo>
                  <a:lnTo>
                    <a:pt x="1102045" y="212977"/>
                  </a:lnTo>
                  <a:lnTo>
                    <a:pt x="1102045" y="179806"/>
                  </a:lnTo>
                  <a:lnTo>
                    <a:pt x="1116746" y="137964"/>
                  </a:lnTo>
                  <a:lnTo>
                    <a:pt x="1157080" y="121755"/>
                  </a:lnTo>
                  <a:lnTo>
                    <a:pt x="1201196" y="121755"/>
                  </a:lnTo>
                  <a:lnTo>
                    <a:pt x="1196377" y="114781"/>
                  </a:lnTo>
                  <a:lnTo>
                    <a:pt x="1158588" y="95180"/>
                  </a:lnTo>
                  <a:lnTo>
                    <a:pt x="1148787" y="94614"/>
                  </a:lnTo>
                  <a:close/>
                </a:path>
                <a:path w="3037205" h="298450">
                  <a:moveTo>
                    <a:pt x="1237371" y="261981"/>
                  </a:moveTo>
                  <a:lnTo>
                    <a:pt x="1207214" y="261981"/>
                  </a:lnTo>
                  <a:lnTo>
                    <a:pt x="1207214" y="293645"/>
                  </a:lnTo>
                  <a:lnTo>
                    <a:pt x="1237371" y="293645"/>
                  </a:lnTo>
                  <a:lnTo>
                    <a:pt x="1237371" y="261981"/>
                  </a:lnTo>
                  <a:close/>
                </a:path>
                <a:path w="3037205" h="298450">
                  <a:moveTo>
                    <a:pt x="1201196" y="121755"/>
                  </a:moveTo>
                  <a:lnTo>
                    <a:pt x="1163865" y="121755"/>
                  </a:lnTo>
                  <a:lnTo>
                    <a:pt x="1170297" y="122768"/>
                  </a:lnTo>
                  <a:lnTo>
                    <a:pt x="1176304" y="124771"/>
                  </a:lnTo>
                  <a:lnTo>
                    <a:pt x="1203068" y="144372"/>
                  </a:lnTo>
                  <a:lnTo>
                    <a:pt x="1205832" y="148896"/>
                  </a:lnTo>
                  <a:lnTo>
                    <a:pt x="1207214" y="153796"/>
                  </a:lnTo>
                  <a:lnTo>
                    <a:pt x="1207214" y="237731"/>
                  </a:lnTo>
                  <a:lnTo>
                    <a:pt x="1205832" y="243385"/>
                  </a:lnTo>
                  <a:lnTo>
                    <a:pt x="1203068" y="248411"/>
                  </a:lnTo>
                  <a:lnTo>
                    <a:pt x="1200555" y="253186"/>
                  </a:lnTo>
                  <a:lnTo>
                    <a:pt x="1176304" y="268389"/>
                  </a:lnTo>
                  <a:lnTo>
                    <a:pt x="1170273" y="270148"/>
                  </a:lnTo>
                  <a:lnTo>
                    <a:pt x="1163865" y="271028"/>
                  </a:lnTo>
                  <a:lnTo>
                    <a:pt x="1199877" y="271028"/>
                  </a:lnTo>
                  <a:lnTo>
                    <a:pt x="1205615" y="262122"/>
                  </a:lnTo>
                  <a:lnTo>
                    <a:pt x="1205707" y="261981"/>
                  </a:lnTo>
                  <a:lnTo>
                    <a:pt x="1237371" y="261981"/>
                  </a:lnTo>
                  <a:lnTo>
                    <a:pt x="1237371" y="130873"/>
                  </a:lnTo>
                  <a:lnTo>
                    <a:pt x="1205741" y="130873"/>
                  </a:lnTo>
                  <a:lnTo>
                    <a:pt x="1201489" y="122179"/>
                  </a:lnTo>
                  <a:lnTo>
                    <a:pt x="1201196" y="121755"/>
                  </a:lnTo>
                  <a:close/>
                </a:path>
                <a:path w="3037205" h="298450">
                  <a:moveTo>
                    <a:pt x="1237371" y="14701"/>
                  </a:moveTo>
                  <a:lnTo>
                    <a:pt x="1207214" y="14701"/>
                  </a:lnTo>
                  <a:lnTo>
                    <a:pt x="1207214" y="130873"/>
                  </a:lnTo>
                  <a:lnTo>
                    <a:pt x="1237371" y="130873"/>
                  </a:lnTo>
                  <a:lnTo>
                    <a:pt x="1237371" y="14701"/>
                  </a:lnTo>
                  <a:close/>
                </a:path>
                <a:path w="3037205" h="298450">
                  <a:moveTo>
                    <a:pt x="1374611" y="94614"/>
                  </a:moveTo>
                  <a:lnTo>
                    <a:pt x="1330766" y="105758"/>
                  </a:lnTo>
                  <a:lnTo>
                    <a:pt x="1300822" y="137116"/>
                  </a:lnTo>
                  <a:lnTo>
                    <a:pt x="1288665" y="174434"/>
                  </a:lnTo>
                  <a:lnTo>
                    <a:pt x="1287158" y="196391"/>
                  </a:lnTo>
                  <a:lnTo>
                    <a:pt x="1287535" y="207794"/>
                  </a:lnTo>
                  <a:lnTo>
                    <a:pt x="1288665" y="218632"/>
                  </a:lnTo>
                  <a:lnTo>
                    <a:pt x="1290550" y="228904"/>
                  </a:lnTo>
                  <a:lnTo>
                    <a:pt x="1293086" y="238233"/>
                  </a:lnTo>
                  <a:lnTo>
                    <a:pt x="1293189" y="238610"/>
                  </a:lnTo>
                  <a:lnTo>
                    <a:pt x="1317007" y="276871"/>
                  </a:lnTo>
                  <a:lnTo>
                    <a:pt x="1355574" y="296378"/>
                  </a:lnTo>
                  <a:lnTo>
                    <a:pt x="1374611" y="298168"/>
                  </a:lnTo>
                  <a:lnTo>
                    <a:pt x="1387898" y="297415"/>
                  </a:lnTo>
                  <a:lnTo>
                    <a:pt x="1431436" y="279415"/>
                  </a:lnTo>
                  <a:lnTo>
                    <a:pt x="1439446" y="271782"/>
                  </a:lnTo>
                  <a:lnTo>
                    <a:pt x="1367448" y="271782"/>
                  </a:lnTo>
                  <a:lnTo>
                    <a:pt x="1359281" y="270274"/>
                  </a:lnTo>
                  <a:lnTo>
                    <a:pt x="1325355" y="243385"/>
                  </a:lnTo>
                  <a:lnTo>
                    <a:pt x="1318822" y="221270"/>
                  </a:lnTo>
                  <a:lnTo>
                    <a:pt x="1318822" y="203930"/>
                  </a:lnTo>
                  <a:lnTo>
                    <a:pt x="1458671" y="203930"/>
                  </a:lnTo>
                  <a:lnTo>
                    <a:pt x="1458671" y="189606"/>
                  </a:lnTo>
                  <a:lnTo>
                    <a:pt x="1458363" y="181313"/>
                  </a:lnTo>
                  <a:lnTo>
                    <a:pt x="1318822" y="181313"/>
                  </a:lnTo>
                  <a:lnTo>
                    <a:pt x="1318894" y="169722"/>
                  </a:lnTo>
                  <a:lnTo>
                    <a:pt x="1320204" y="162340"/>
                  </a:lnTo>
                  <a:lnTo>
                    <a:pt x="1322968" y="155304"/>
                  </a:lnTo>
                  <a:lnTo>
                    <a:pt x="1325732" y="148016"/>
                  </a:lnTo>
                  <a:lnTo>
                    <a:pt x="1351993" y="124394"/>
                  </a:lnTo>
                  <a:lnTo>
                    <a:pt x="1358778" y="121378"/>
                  </a:lnTo>
                  <a:lnTo>
                    <a:pt x="1366318" y="119870"/>
                  </a:lnTo>
                  <a:lnTo>
                    <a:pt x="1434264" y="119870"/>
                  </a:lnTo>
                  <a:lnTo>
                    <a:pt x="1430305" y="115700"/>
                  </a:lnTo>
                  <a:lnTo>
                    <a:pt x="1393175" y="96405"/>
                  </a:lnTo>
                  <a:lnTo>
                    <a:pt x="1384152" y="95062"/>
                  </a:lnTo>
                  <a:lnTo>
                    <a:pt x="1374611" y="94614"/>
                  </a:lnTo>
                  <a:close/>
                </a:path>
                <a:path w="3037205" h="298450">
                  <a:moveTo>
                    <a:pt x="1430022" y="238233"/>
                  </a:moveTo>
                  <a:lnTo>
                    <a:pt x="1401445" y="266905"/>
                  </a:lnTo>
                  <a:lnTo>
                    <a:pt x="1376495" y="271782"/>
                  </a:lnTo>
                  <a:lnTo>
                    <a:pt x="1439446" y="271782"/>
                  </a:lnTo>
                  <a:lnTo>
                    <a:pt x="1446137" y="263206"/>
                  </a:lnTo>
                  <a:lnTo>
                    <a:pt x="1451509" y="253688"/>
                  </a:lnTo>
                  <a:lnTo>
                    <a:pt x="1430022" y="238233"/>
                  </a:lnTo>
                  <a:close/>
                </a:path>
                <a:path w="3037205" h="298450">
                  <a:moveTo>
                    <a:pt x="1434264" y="119870"/>
                  </a:moveTo>
                  <a:lnTo>
                    <a:pt x="1374611" y="119870"/>
                  </a:lnTo>
                  <a:lnTo>
                    <a:pt x="1385707" y="120860"/>
                  </a:lnTo>
                  <a:lnTo>
                    <a:pt x="1395626" y="123828"/>
                  </a:lnTo>
                  <a:lnTo>
                    <a:pt x="1422672" y="153796"/>
                  </a:lnTo>
                  <a:lnTo>
                    <a:pt x="1426253" y="177167"/>
                  </a:lnTo>
                  <a:lnTo>
                    <a:pt x="1426253" y="181313"/>
                  </a:lnTo>
                  <a:lnTo>
                    <a:pt x="1458363" y="181313"/>
                  </a:lnTo>
                  <a:lnTo>
                    <a:pt x="1449483" y="143171"/>
                  </a:lnTo>
                  <a:lnTo>
                    <a:pt x="1436054" y="121755"/>
                  </a:lnTo>
                  <a:lnTo>
                    <a:pt x="1434264" y="119870"/>
                  </a:lnTo>
                  <a:close/>
                </a:path>
                <a:path w="3037205" h="298450">
                  <a:moveTo>
                    <a:pt x="1600464" y="242757"/>
                  </a:moveTo>
                  <a:lnTo>
                    <a:pt x="1578977" y="260096"/>
                  </a:lnTo>
                  <a:lnTo>
                    <a:pt x="1585880" y="268342"/>
                  </a:lnTo>
                  <a:lnTo>
                    <a:pt x="1593396" y="275740"/>
                  </a:lnTo>
                  <a:lnTo>
                    <a:pt x="1630902" y="295624"/>
                  </a:lnTo>
                  <a:lnTo>
                    <a:pt x="1655875" y="298168"/>
                  </a:lnTo>
                  <a:lnTo>
                    <a:pt x="1671755" y="297155"/>
                  </a:lnTo>
                  <a:lnTo>
                    <a:pt x="1708649" y="281960"/>
                  </a:lnTo>
                  <a:lnTo>
                    <a:pt x="1717387" y="272536"/>
                  </a:lnTo>
                  <a:lnTo>
                    <a:pt x="1658137" y="272536"/>
                  </a:lnTo>
                  <a:lnTo>
                    <a:pt x="1649185" y="272065"/>
                  </a:lnTo>
                  <a:lnTo>
                    <a:pt x="1612432" y="255479"/>
                  </a:lnTo>
                  <a:lnTo>
                    <a:pt x="1606283" y="249518"/>
                  </a:lnTo>
                  <a:lnTo>
                    <a:pt x="1600464" y="242757"/>
                  </a:lnTo>
                  <a:close/>
                </a:path>
                <a:path w="3037205" h="298450">
                  <a:moveTo>
                    <a:pt x="1656252" y="94614"/>
                  </a:moveTo>
                  <a:lnTo>
                    <a:pt x="1612777" y="104164"/>
                  </a:lnTo>
                  <a:lnTo>
                    <a:pt x="1588213" y="138529"/>
                  </a:lnTo>
                  <a:lnTo>
                    <a:pt x="1586893" y="151911"/>
                  </a:lnTo>
                  <a:lnTo>
                    <a:pt x="1586893" y="160958"/>
                  </a:lnTo>
                  <a:lnTo>
                    <a:pt x="1610390" y="196140"/>
                  </a:lnTo>
                  <a:lnTo>
                    <a:pt x="1649467" y="208077"/>
                  </a:lnTo>
                  <a:lnTo>
                    <a:pt x="1664922" y="210339"/>
                  </a:lnTo>
                  <a:lnTo>
                    <a:pt x="1673781" y="212176"/>
                  </a:lnTo>
                  <a:lnTo>
                    <a:pt x="1698848" y="233333"/>
                  </a:lnTo>
                  <a:lnTo>
                    <a:pt x="1698848" y="240872"/>
                  </a:lnTo>
                  <a:lnTo>
                    <a:pt x="1666966" y="272065"/>
                  </a:lnTo>
                  <a:lnTo>
                    <a:pt x="1666383" y="272065"/>
                  </a:lnTo>
                  <a:lnTo>
                    <a:pt x="1658137" y="272536"/>
                  </a:lnTo>
                  <a:lnTo>
                    <a:pt x="1717387" y="272536"/>
                  </a:lnTo>
                  <a:lnTo>
                    <a:pt x="1723067" y="262735"/>
                  </a:lnTo>
                  <a:lnTo>
                    <a:pt x="1726672" y="250861"/>
                  </a:lnTo>
                  <a:lnTo>
                    <a:pt x="1727873" y="237479"/>
                  </a:lnTo>
                  <a:lnTo>
                    <a:pt x="1727027" y="226925"/>
                  </a:lnTo>
                  <a:lnTo>
                    <a:pt x="1696021" y="189983"/>
                  </a:lnTo>
                  <a:lnTo>
                    <a:pt x="1653237" y="180559"/>
                  </a:lnTo>
                  <a:lnTo>
                    <a:pt x="1644708" y="178840"/>
                  </a:lnTo>
                  <a:lnTo>
                    <a:pt x="1615919" y="159953"/>
                  </a:lnTo>
                  <a:lnTo>
                    <a:pt x="1615919" y="141105"/>
                  </a:lnTo>
                  <a:lnTo>
                    <a:pt x="1653991" y="120247"/>
                  </a:lnTo>
                  <a:lnTo>
                    <a:pt x="1718986" y="120247"/>
                  </a:lnTo>
                  <a:lnTo>
                    <a:pt x="1717813" y="118951"/>
                  </a:lnTo>
                  <a:lnTo>
                    <a:pt x="1678192" y="96735"/>
                  </a:lnTo>
                  <a:lnTo>
                    <a:pt x="1678336" y="96735"/>
                  </a:lnTo>
                  <a:lnTo>
                    <a:pt x="1667632" y="95133"/>
                  </a:lnTo>
                  <a:lnTo>
                    <a:pt x="1656252" y="94614"/>
                  </a:lnTo>
                  <a:close/>
                </a:path>
                <a:path w="3037205" h="298450">
                  <a:moveTo>
                    <a:pt x="1718986" y="120247"/>
                  </a:moveTo>
                  <a:lnTo>
                    <a:pt x="1653991" y="120247"/>
                  </a:lnTo>
                  <a:lnTo>
                    <a:pt x="1663916" y="120765"/>
                  </a:lnTo>
                  <a:lnTo>
                    <a:pt x="1663288" y="120765"/>
                  </a:lnTo>
                  <a:lnTo>
                    <a:pt x="1699853" y="137964"/>
                  </a:lnTo>
                  <a:lnTo>
                    <a:pt x="1704125" y="143995"/>
                  </a:lnTo>
                  <a:lnTo>
                    <a:pt x="1724104" y="125901"/>
                  </a:lnTo>
                  <a:lnTo>
                    <a:pt x="1718986" y="120247"/>
                  </a:lnTo>
                  <a:close/>
                </a:path>
                <a:path w="3037205" h="298450">
                  <a:moveTo>
                    <a:pt x="1809410" y="99138"/>
                  </a:moveTo>
                  <a:lnTo>
                    <a:pt x="1779254" y="99138"/>
                  </a:lnTo>
                  <a:lnTo>
                    <a:pt x="1779254" y="223909"/>
                  </a:lnTo>
                  <a:lnTo>
                    <a:pt x="1780335" y="240244"/>
                  </a:lnTo>
                  <a:lnTo>
                    <a:pt x="1780361" y="240636"/>
                  </a:lnTo>
                  <a:lnTo>
                    <a:pt x="1796970" y="278944"/>
                  </a:lnTo>
                  <a:lnTo>
                    <a:pt x="1830543" y="296967"/>
                  </a:lnTo>
                  <a:lnTo>
                    <a:pt x="1844843" y="298168"/>
                  </a:lnTo>
                  <a:lnTo>
                    <a:pt x="1852885" y="298168"/>
                  </a:lnTo>
                  <a:lnTo>
                    <a:pt x="1889198" y="279823"/>
                  </a:lnTo>
                  <a:lnTo>
                    <a:pt x="1891962" y="275551"/>
                  </a:lnTo>
                  <a:lnTo>
                    <a:pt x="1894978" y="271028"/>
                  </a:lnTo>
                  <a:lnTo>
                    <a:pt x="1853890" y="271028"/>
                  </a:lnTo>
                  <a:lnTo>
                    <a:pt x="1834430" y="267753"/>
                  </a:lnTo>
                  <a:lnTo>
                    <a:pt x="1820530" y="257929"/>
                  </a:lnTo>
                  <a:lnTo>
                    <a:pt x="1812190" y="241555"/>
                  </a:lnTo>
                  <a:lnTo>
                    <a:pt x="1809410" y="218632"/>
                  </a:lnTo>
                  <a:lnTo>
                    <a:pt x="1809410" y="99138"/>
                  </a:lnTo>
                  <a:close/>
                </a:path>
                <a:path w="3037205" h="298450">
                  <a:moveTo>
                    <a:pt x="1931165" y="261981"/>
                  </a:moveTo>
                  <a:lnTo>
                    <a:pt x="1901009" y="261981"/>
                  </a:lnTo>
                  <a:lnTo>
                    <a:pt x="1901009" y="293645"/>
                  </a:lnTo>
                  <a:lnTo>
                    <a:pt x="1931165" y="293645"/>
                  </a:lnTo>
                  <a:lnTo>
                    <a:pt x="1931165" y="261981"/>
                  </a:lnTo>
                  <a:close/>
                </a:path>
                <a:path w="3037205" h="298450">
                  <a:moveTo>
                    <a:pt x="1931165" y="99138"/>
                  </a:moveTo>
                  <a:lnTo>
                    <a:pt x="1901009" y="99138"/>
                  </a:lnTo>
                  <a:lnTo>
                    <a:pt x="1900913" y="240636"/>
                  </a:lnTo>
                  <a:lnTo>
                    <a:pt x="1899627" y="245898"/>
                  </a:lnTo>
                  <a:lnTo>
                    <a:pt x="1896863" y="250673"/>
                  </a:lnTo>
                  <a:lnTo>
                    <a:pt x="1894349" y="255196"/>
                  </a:lnTo>
                  <a:lnTo>
                    <a:pt x="1890831" y="258965"/>
                  </a:lnTo>
                  <a:lnTo>
                    <a:pt x="1886308" y="261981"/>
                  </a:lnTo>
                  <a:lnTo>
                    <a:pt x="1882036" y="264997"/>
                  </a:lnTo>
                  <a:lnTo>
                    <a:pt x="1877010" y="267258"/>
                  </a:lnTo>
                  <a:lnTo>
                    <a:pt x="1871230" y="268766"/>
                  </a:lnTo>
                  <a:lnTo>
                    <a:pt x="1865701" y="270274"/>
                  </a:lnTo>
                  <a:lnTo>
                    <a:pt x="1859921" y="271028"/>
                  </a:lnTo>
                  <a:lnTo>
                    <a:pt x="1894978" y="271028"/>
                  </a:lnTo>
                  <a:lnTo>
                    <a:pt x="1897491" y="266505"/>
                  </a:lnTo>
                  <a:lnTo>
                    <a:pt x="1899501" y="261981"/>
                  </a:lnTo>
                  <a:lnTo>
                    <a:pt x="1931165" y="261981"/>
                  </a:lnTo>
                  <a:lnTo>
                    <a:pt x="1931165" y="99138"/>
                  </a:lnTo>
                  <a:close/>
                </a:path>
                <a:path w="3037205" h="298450">
                  <a:moveTo>
                    <a:pt x="2041805" y="261981"/>
                  </a:moveTo>
                  <a:lnTo>
                    <a:pt x="2027046" y="261981"/>
                  </a:lnTo>
                  <a:lnTo>
                    <a:pt x="2037106" y="277813"/>
                  </a:lnTo>
                  <a:lnTo>
                    <a:pt x="2049946" y="289122"/>
                  </a:lnTo>
                  <a:lnTo>
                    <a:pt x="2065566" y="295907"/>
                  </a:lnTo>
                  <a:lnTo>
                    <a:pt x="2083966" y="298168"/>
                  </a:lnTo>
                  <a:lnTo>
                    <a:pt x="2092801" y="297721"/>
                  </a:lnTo>
                  <a:lnTo>
                    <a:pt x="2130331" y="282336"/>
                  </a:lnTo>
                  <a:lnTo>
                    <a:pt x="2141314" y="271028"/>
                  </a:lnTo>
                  <a:lnTo>
                    <a:pt x="2068888" y="271028"/>
                  </a:lnTo>
                  <a:lnTo>
                    <a:pt x="2062354" y="270148"/>
                  </a:lnTo>
                  <a:lnTo>
                    <a:pt x="2056072" y="268389"/>
                  </a:lnTo>
                  <a:lnTo>
                    <a:pt x="2050040" y="266630"/>
                  </a:lnTo>
                  <a:lnTo>
                    <a:pt x="2044763" y="264117"/>
                  </a:lnTo>
                  <a:lnTo>
                    <a:pt x="2041805" y="261981"/>
                  </a:lnTo>
                  <a:close/>
                </a:path>
                <a:path w="3037205" h="298450">
                  <a:moveTo>
                    <a:pt x="2025539" y="14701"/>
                  </a:moveTo>
                  <a:lnTo>
                    <a:pt x="1995382" y="14701"/>
                  </a:lnTo>
                  <a:lnTo>
                    <a:pt x="1995382" y="293645"/>
                  </a:lnTo>
                  <a:lnTo>
                    <a:pt x="2025539" y="293645"/>
                  </a:lnTo>
                  <a:lnTo>
                    <a:pt x="2025539" y="261981"/>
                  </a:lnTo>
                  <a:lnTo>
                    <a:pt x="2041805" y="261981"/>
                  </a:lnTo>
                  <a:lnTo>
                    <a:pt x="2025539" y="237731"/>
                  </a:lnTo>
                  <a:lnTo>
                    <a:pt x="2025539" y="153796"/>
                  </a:lnTo>
                  <a:lnTo>
                    <a:pt x="2042230" y="130873"/>
                  </a:lnTo>
                  <a:lnTo>
                    <a:pt x="2025539" y="130873"/>
                  </a:lnTo>
                  <a:lnTo>
                    <a:pt x="2025539" y="14701"/>
                  </a:lnTo>
                  <a:close/>
                </a:path>
                <a:path w="3037205" h="298450">
                  <a:moveTo>
                    <a:pt x="2141314" y="121755"/>
                  </a:moveTo>
                  <a:lnTo>
                    <a:pt x="2075673" y="121755"/>
                  </a:lnTo>
                  <a:lnTo>
                    <a:pt x="2087806" y="122768"/>
                  </a:lnTo>
                  <a:lnTo>
                    <a:pt x="2098573" y="125807"/>
                  </a:lnTo>
                  <a:lnTo>
                    <a:pt x="2127033" y="156340"/>
                  </a:lnTo>
                  <a:lnTo>
                    <a:pt x="2130708" y="179806"/>
                  </a:lnTo>
                  <a:lnTo>
                    <a:pt x="2130708" y="212977"/>
                  </a:lnTo>
                  <a:lnTo>
                    <a:pt x="2116007" y="255196"/>
                  </a:lnTo>
                  <a:lnTo>
                    <a:pt x="2087408" y="270148"/>
                  </a:lnTo>
                  <a:lnTo>
                    <a:pt x="2086458" y="270148"/>
                  </a:lnTo>
                  <a:lnTo>
                    <a:pt x="2075673" y="271028"/>
                  </a:lnTo>
                  <a:lnTo>
                    <a:pt x="2141314" y="271028"/>
                  </a:lnTo>
                  <a:lnTo>
                    <a:pt x="2141640" y="270651"/>
                  </a:lnTo>
                  <a:lnTo>
                    <a:pt x="2159946" y="228904"/>
                  </a:lnTo>
                  <a:lnTo>
                    <a:pt x="2163126" y="196391"/>
                  </a:lnTo>
                  <a:lnTo>
                    <a:pt x="2162773" y="184989"/>
                  </a:lnTo>
                  <a:lnTo>
                    <a:pt x="2154503" y="145102"/>
                  </a:lnTo>
                  <a:lnTo>
                    <a:pt x="2141673" y="122179"/>
                  </a:lnTo>
                  <a:lnTo>
                    <a:pt x="2141314" y="121755"/>
                  </a:lnTo>
                  <a:close/>
                </a:path>
                <a:path w="3037205" h="298450">
                  <a:moveTo>
                    <a:pt x="2083966" y="94614"/>
                  </a:moveTo>
                  <a:lnTo>
                    <a:pt x="2042172" y="108609"/>
                  </a:lnTo>
                  <a:lnTo>
                    <a:pt x="2027012" y="130873"/>
                  </a:lnTo>
                  <a:lnTo>
                    <a:pt x="2042230" y="130873"/>
                  </a:lnTo>
                  <a:lnTo>
                    <a:pt x="2044709" y="129082"/>
                  </a:lnTo>
                  <a:lnTo>
                    <a:pt x="2050040" y="126530"/>
                  </a:lnTo>
                  <a:lnTo>
                    <a:pt x="2056072" y="124771"/>
                  </a:lnTo>
                  <a:lnTo>
                    <a:pt x="2062330" y="122768"/>
                  </a:lnTo>
                  <a:lnTo>
                    <a:pt x="2068888" y="121755"/>
                  </a:lnTo>
                  <a:lnTo>
                    <a:pt x="2141314" y="121755"/>
                  </a:lnTo>
                  <a:lnTo>
                    <a:pt x="2136268" y="115912"/>
                  </a:lnTo>
                  <a:lnTo>
                    <a:pt x="2101212" y="96405"/>
                  </a:lnTo>
                  <a:lnTo>
                    <a:pt x="2093539" y="95180"/>
                  </a:lnTo>
                  <a:lnTo>
                    <a:pt x="2095126" y="95180"/>
                  </a:lnTo>
                  <a:lnTo>
                    <a:pt x="2083966" y="94614"/>
                  </a:lnTo>
                  <a:close/>
                </a:path>
                <a:path w="3037205" h="298450">
                  <a:moveTo>
                    <a:pt x="2252923" y="125525"/>
                  </a:moveTo>
                  <a:lnTo>
                    <a:pt x="2222767" y="125525"/>
                  </a:lnTo>
                  <a:lnTo>
                    <a:pt x="2222767" y="271154"/>
                  </a:lnTo>
                  <a:lnTo>
                    <a:pt x="2254808" y="293645"/>
                  </a:lnTo>
                  <a:lnTo>
                    <a:pt x="2292503" y="293645"/>
                  </a:lnTo>
                  <a:lnTo>
                    <a:pt x="2292503" y="267258"/>
                  </a:lnTo>
                  <a:lnTo>
                    <a:pt x="2252923" y="267258"/>
                  </a:lnTo>
                  <a:lnTo>
                    <a:pt x="2252923" y="125525"/>
                  </a:lnTo>
                  <a:close/>
                </a:path>
                <a:path w="3037205" h="298450">
                  <a:moveTo>
                    <a:pt x="2295519" y="99138"/>
                  </a:moveTo>
                  <a:lnTo>
                    <a:pt x="2190726" y="99138"/>
                  </a:lnTo>
                  <a:lnTo>
                    <a:pt x="2190726" y="125525"/>
                  </a:lnTo>
                  <a:lnTo>
                    <a:pt x="2295519" y="125525"/>
                  </a:lnTo>
                  <a:lnTo>
                    <a:pt x="2295519" y="99138"/>
                  </a:lnTo>
                  <a:close/>
                </a:path>
                <a:path w="3037205" h="298450">
                  <a:moveTo>
                    <a:pt x="2252923" y="45234"/>
                  </a:moveTo>
                  <a:lnTo>
                    <a:pt x="2225782" y="45234"/>
                  </a:lnTo>
                  <a:lnTo>
                    <a:pt x="2225782" y="87955"/>
                  </a:lnTo>
                  <a:lnTo>
                    <a:pt x="2224526" y="92604"/>
                  </a:lnTo>
                  <a:lnTo>
                    <a:pt x="2219751" y="97881"/>
                  </a:lnTo>
                  <a:lnTo>
                    <a:pt x="2215354" y="99138"/>
                  </a:lnTo>
                  <a:lnTo>
                    <a:pt x="2252923" y="99138"/>
                  </a:lnTo>
                  <a:lnTo>
                    <a:pt x="2252923" y="45234"/>
                  </a:lnTo>
                  <a:close/>
                </a:path>
                <a:path w="3037205" h="298450">
                  <a:moveTo>
                    <a:pt x="2415646" y="94614"/>
                  </a:moveTo>
                  <a:lnTo>
                    <a:pt x="2371801" y="105758"/>
                  </a:lnTo>
                  <a:lnTo>
                    <a:pt x="2341857" y="137116"/>
                  </a:lnTo>
                  <a:lnTo>
                    <a:pt x="2329701" y="174434"/>
                  </a:lnTo>
                  <a:lnTo>
                    <a:pt x="2328193" y="196391"/>
                  </a:lnTo>
                  <a:lnTo>
                    <a:pt x="2328570" y="207794"/>
                  </a:lnTo>
                  <a:lnTo>
                    <a:pt x="2337734" y="247539"/>
                  </a:lnTo>
                  <a:lnTo>
                    <a:pt x="2364663" y="282336"/>
                  </a:lnTo>
                  <a:lnTo>
                    <a:pt x="2405892" y="297721"/>
                  </a:lnTo>
                  <a:lnTo>
                    <a:pt x="2415646" y="298168"/>
                  </a:lnTo>
                  <a:lnTo>
                    <a:pt x="2428933" y="297415"/>
                  </a:lnTo>
                  <a:lnTo>
                    <a:pt x="2472471" y="279415"/>
                  </a:lnTo>
                  <a:lnTo>
                    <a:pt x="2480481" y="271782"/>
                  </a:lnTo>
                  <a:lnTo>
                    <a:pt x="2408483" y="271782"/>
                  </a:lnTo>
                  <a:lnTo>
                    <a:pt x="2400316" y="270274"/>
                  </a:lnTo>
                  <a:lnTo>
                    <a:pt x="2366390" y="243385"/>
                  </a:lnTo>
                  <a:lnTo>
                    <a:pt x="2359857" y="221270"/>
                  </a:lnTo>
                  <a:lnTo>
                    <a:pt x="2359857" y="203930"/>
                  </a:lnTo>
                  <a:lnTo>
                    <a:pt x="2499706" y="203930"/>
                  </a:lnTo>
                  <a:lnTo>
                    <a:pt x="2499706" y="189606"/>
                  </a:lnTo>
                  <a:lnTo>
                    <a:pt x="2499398" y="181313"/>
                  </a:lnTo>
                  <a:lnTo>
                    <a:pt x="2359857" y="181313"/>
                  </a:lnTo>
                  <a:lnTo>
                    <a:pt x="2359929" y="169722"/>
                  </a:lnTo>
                  <a:lnTo>
                    <a:pt x="2361239" y="162340"/>
                  </a:lnTo>
                  <a:lnTo>
                    <a:pt x="2364003" y="155304"/>
                  </a:lnTo>
                  <a:lnTo>
                    <a:pt x="2366767" y="148016"/>
                  </a:lnTo>
                  <a:lnTo>
                    <a:pt x="2393028" y="124394"/>
                  </a:lnTo>
                  <a:lnTo>
                    <a:pt x="2399814" y="121378"/>
                  </a:lnTo>
                  <a:lnTo>
                    <a:pt x="2407353" y="119870"/>
                  </a:lnTo>
                  <a:lnTo>
                    <a:pt x="2475299" y="119870"/>
                  </a:lnTo>
                  <a:lnTo>
                    <a:pt x="2471340" y="115700"/>
                  </a:lnTo>
                  <a:lnTo>
                    <a:pt x="2434210" y="96405"/>
                  </a:lnTo>
                  <a:lnTo>
                    <a:pt x="2425187" y="95062"/>
                  </a:lnTo>
                  <a:lnTo>
                    <a:pt x="2415646" y="94614"/>
                  </a:lnTo>
                  <a:close/>
                </a:path>
                <a:path w="3037205" h="298450">
                  <a:moveTo>
                    <a:pt x="2471057" y="238233"/>
                  </a:moveTo>
                  <a:lnTo>
                    <a:pt x="2442480" y="266905"/>
                  </a:lnTo>
                  <a:lnTo>
                    <a:pt x="2417530" y="271782"/>
                  </a:lnTo>
                  <a:lnTo>
                    <a:pt x="2480481" y="271782"/>
                  </a:lnTo>
                  <a:lnTo>
                    <a:pt x="2487172" y="263206"/>
                  </a:lnTo>
                  <a:lnTo>
                    <a:pt x="2492544" y="253688"/>
                  </a:lnTo>
                  <a:lnTo>
                    <a:pt x="2471057" y="238233"/>
                  </a:lnTo>
                  <a:close/>
                </a:path>
                <a:path w="3037205" h="298450">
                  <a:moveTo>
                    <a:pt x="2475299" y="119870"/>
                  </a:moveTo>
                  <a:lnTo>
                    <a:pt x="2415646" y="119870"/>
                  </a:lnTo>
                  <a:lnTo>
                    <a:pt x="2426742" y="120860"/>
                  </a:lnTo>
                  <a:lnTo>
                    <a:pt x="2436661" y="123828"/>
                  </a:lnTo>
                  <a:lnTo>
                    <a:pt x="2463707" y="153796"/>
                  </a:lnTo>
                  <a:lnTo>
                    <a:pt x="2467288" y="177167"/>
                  </a:lnTo>
                  <a:lnTo>
                    <a:pt x="2467288" y="181313"/>
                  </a:lnTo>
                  <a:lnTo>
                    <a:pt x="2499398" y="181313"/>
                  </a:lnTo>
                  <a:lnTo>
                    <a:pt x="2499329" y="179452"/>
                  </a:lnTo>
                  <a:lnTo>
                    <a:pt x="2498245" y="170130"/>
                  </a:lnTo>
                  <a:lnTo>
                    <a:pt x="2498198" y="169722"/>
                  </a:lnTo>
                  <a:lnTo>
                    <a:pt x="2482225" y="128281"/>
                  </a:lnTo>
                  <a:lnTo>
                    <a:pt x="2477089" y="121755"/>
                  </a:lnTo>
                  <a:lnTo>
                    <a:pt x="2475299" y="119870"/>
                  </a:lnTo>
                  <a:close/>
                </a:path>
                <a:path w="3037205" h="298450">
                  <a:moveTo>
                    <a:pt x="2579555" y="99138"/>
                  </a:moveTo>
                  <a:lnTo>
                    <a:pt x="2549399" y="99138"/>
                  </a:lnTo>
                  <a:lnTo>
                    <a:pt x="2549399" y="293645"/>
                  </a:lnTo>
                  <a:lnTo>
                    <a:pt x="2579555" y="293645"/>
                  </a:lnTo>
                  <a:lnTo>
                    <a:pt x="2579611" y="152170"/>
                  </a:lnTo>
                  <a:lnTo>
                    <a:pt x="2580811" y="147011"/>
                  </a:lnTo>
                  <a:lnTo>
                    <a:pt x="2583324" y="142487"/>
                  </a:lnTo>
                  <a:lnTo>
                    <a:pt x="2586089" y="137713"/>
                  </a:lnTo>
                  <a:lnTo>
                    <a:pt x="2589607" y="133817"/>
                  </a:lnTo>
                  <a:lnTo>
                    <a:pt x="2593879" y="130802"/>
                  </a:lnTo>
                  <a:lnTo>
                    <a:pt x="2579555" y="130802"/>
                  </a:lnTo>
                  <a:lnTo>
                    <a:pt x="2579555" y="99138"/>
                  </a:lnTo>
                  <a:close/>
                </a:path>
                <a:path w="3037205" h="298450">
                  <a:moveTo>
                    <a:pt x="2686787" y="121755"/>
                  </a:moveTo>
                  <a:lnTo>
                    <a:pt x="2625920" y="121755"/>
                  </a:lnTo>
                  <a:lnTo>
                    <a:pt x="2635956" y="122580"/>
                  </a:lnTo>
                  <a:lnTo>
                    <a:pt x="2644579" y="125053"/>
                  </a:lnTo>
                  <a:lnTo>
                    <a:pt x="2667125" y="161947"/>
                  </a:lnTo>
                  <a:lnTo>
                    <a:pt x="2667762" y="174151"/>
                  </a:lnTo>
                  <a:lnTo>
                    <a:pt x="2667762" y="293645"/>
                  </a:lnTo>
                  <a:lnTo>
                    <a:pt x="2697918" y="293645"/>
                  </a:lnTo>
                  <a:lnTo>
                    <a:pt x="2697974" y="152170"/>
                  </a:lnTo>
                  <a:lnTo>
                    <a:pt x="2699174" y="147011"/>
                  </a:lnTo>
                  <a:lnTo>
                    <a:pt x="2701687" y="142487"/>
                  </a:lnTo>
                  <a:lnTo>
                    <a:pt x="2704200" y="137713"/>
                  </a:lnTo>
                  <a:lnTo>
                    <a:pt x="2707264" y="134194"/>
                  </a:lnTo>
                  <a:lnTo>
                    <a:pt x="2693017" y="134194"/>
                  </a:lnTo>
                  <a:lnTo>
                    <a:pt x="2688541" y="124394"/>
                  </a:lnTo>
                  <a:lnTo>
                    <a:pt x="2686787" y="121755"/>
                  </a:lnTo>
                  <a:close/>
                </a:path>
                <a:path w="3037205" h="298450">
                  <a:moveTo>
                    <a:pt x="2804583" y="121755"/>
                  </a:moveTo>
                  <a:lnTo>
                    <a:pt x="2743529" y="121755"/>
                  </a:lnTo>
                  <a:lnTo>
                    <a:pt x="2753895" y="122580"/>
                  </a:lnTo>
                  <a:lnTo>
                    <a:pt x="2762753" y="125053"/>
                  </a:lnTo>
                  <a:lnTo>
                    <a:pt x="2785488" y="161947"/>
                  </a:lnTo>
                  <a:lnTo>
                    <a:pt x="2786124" y="174151"/>
                  </a:lnTo>
                  <a:lnTo>
                    <a:pt x="2786124" y="293645"/>
                  </a:lnTo>
                  <a:lnTo>
                    <a:pt x="2816281" y="293645"/>
                  </a:lnTo>
                  <a:lnTo>
                    <a:pt x="2816281" y="168874"/>
                  </a:lnTo>
                  <a:lnTo>
                    <a:pt x="2815236" y="152414"/>
                  </a:lnTo>
                  <a:lnTo>
                    <a:pt x="2815220" y="152170"/>
                  </a:lnTo>
                  <a:lnTo>
                    <a:pt x="2812088" y="137713"/>
                  </a:lnTo>
                  <a:lnTo>
                    <a:pt x="2812040" y="137493"/>
                  </a:lnTo>
                  <a:lnTo>
                    <a:pt x="2806828" y="125053"/>
                  </a:lnTo>
                  <a:lnTo>
                    <a:pt x="2806739" y="124841"/>
                  </a:lnTo>
                  <a:lnTo>
                    <a:pt x="2804583" y="121755"/>
                  </a:lnTo>
                  <a:close/>
                </a:path>
                <a:path w="3037205" h="298450">
                  <a:moveTo>
                    <a:pt x="2752953" y="94614"/>
                  </a:moveTo>
                  <a:lnTo>
                    <a:pt x="2713373" y="106677"/>
                  </a:lnTo>
                  <a:lnTo>
                    <a:pt x="2693771" y="134194"/>
                  </a:lnTo>
                  <a:lnTo>
                    <a:pt x="2707264" y="134194"/>
                  </a:lnTo>
                  <a:lnTo>
                    <a:pt x="2707593" y="133817"/>
                  </a:lnTo>
                  <a:lnTo>
                    <a:pt x="2716137" y="127786"/>
                  </a:lnTo>
                  <a:lnTo>
                    <a:pt x="2720912" y="125524"/>
                  </a:lnTo>
                  <a:lnTo>
                    <a:pt x="2726189" y="124017"/>
                  </a:lnTo>
                  <a:lnTo>
                    <a:pt x="2731458" y="122580"/>
                  </a:lnTo>
                  <a:lnTo>
                    <a:pt x="2731176" y="122580"/>
                  </a:lnTo>
                  <a:lnTo>
                    <a:pt x="2737497" y="121755"/>
                  </a:lnTo>
                  <a:lnTo>
                    <a:pt x="2804583" y="121755"/>
                  </a:lnTo>
                  <a:lnTo>
                    <a:pt x="2799318" y="114216"/>
                  </a:lnTo>
                  <a:lnTo>
                    <a:pt x="2790200" y="105640"/>
                  </a:lnTo>
                  <a:lnTo>
                    <a:pt x="2779434" y="99515"/>
                  </a:lnTo>
                  <a:lnTo>
                    <a:pt x="2767018" y="95840"/>
                  </a:lnTo>
                  <a:lnTo>
                    <a:pt x="2752953" y="94614"/>
                  </a:lnTo>
                  <a:close/>
                </a:path>
                <a:path w="3037205" h="298450">
                  <a:moveTo>
                    <a:pt x="2633459" y="94614"/>
                  </a:moveTo>
                  <a:lnTo>
                    <a:pt x="2625920" y="94614"/>
                  </a:lnTo>
                  <a:lnTo>
                    <a:pt x="2619386" y="95620"/>
                  </a:lnTo>
                  <a:lnTo>
                    <a:pt x="2613857" y="97630"/>
                  </a:lnTo>
                  <a:lnTo>
                    <a:pt x="2607934" y="99515"/>
                  </a:lnTo>
                  <a:lnTo>
                    <a:pt x="2608084" y="99515"/>
                  </a:lnTo>
                  <a:lnTo>
                    <a:pt x="2603428" y="101902"/>
                  </a:lnTo>
                  <a:lnTo>
                    <a:pt x="2599156" y="105169"/>
                  </a:lnTo>
                  <a:lnTo>
                    <a:pt x="2581063" y="130802"/>
                  </a:lnTo>
                  <a:lnTo>
                    <a:pt x="2593879" y="130802"/>
                  </a:lnTo>
                  <a:lnTo>
                    <a:pt x="2598151" y="127786"/>
                  </a:lnTo>
                  <a:lnTo>
                    <a:pt x="2603052" y="125524"/>
                  </a:lnTo>
                  <a:lnTo>
                    <a:pt x="2613850" y="122580"/>
                  </a:lnTo>
                  <a:lnTo>
                    <a:pt x="2613567" y="122580"/>
                  </a:lnTo>
                  <a:lnTo>
                    <a:pt x="2619889" y="121755"/>
                  </a:lnTo>
                  <a:lnTo>
                    <a:pt x="2686787" y="121755"/>
                  </a:lnTo>
                  <a:lnTo>
                    <a:pt x="2683028" y="116101"/>
                  </a:lnTo>
                  <a:lnTo>
                    <a:pt x="2642883" y="95203"/>
                  </a:lnTo>
                  <a:lnTo>
                    <a:pt x="2633459" y="94614"/>
                  </a:lnTo>
                  <a:close/>
                </a:path>
                <a:path w="3037205" h="298450">
                  <a:moveTo>
                    <a:pt x="3002785" y="120624"/>
                  </a:moveTo>
                  <a:lnTo>
                    <a:pt x="2938431" y="120624"/>
                  </a:lnTo>
                  <a:lnTo>
                    <a:pt x="2949362" y="121307"/>
                  </a:lnTo>
                  <a:lnTo>
                    <a:pt x="2958786" y="123357"/>
                  </a:lnTo>
                  <a:lnTo>
                    <a:pt x="2983712" y="153466"/>
                  </a:lnTo>
                  <a:lnTo>
                    <a:pt x="2984419" y="163220"/>
                  </a:lnTo>
                  <a:lnTo>
                    <a:pt x="2984419" y="182444"/>
                  </a:lnTo>
                  <a:lnTo>
                    <a:pt x="2945970" y="182444"/>
                  </a:lnTo>
                  <a:lnTo>
                    <a:pt x="2926062" y="183363"/>
                  </a:lnTo>
                  <a:lnTo>
                    <a:pt x="2883019" y="197145"/>
                  </a:lnTo>
                  <a:lnTo>
                    <a:pt x="2863040" y="239364"/>
                  </a:lnTo>
                  <a:lnTo>
                    <a:pt x="2864076" y="251929"/>
                  </a:lnTo>
                  <a:lnTo>
                    <a:pt x="2889521" y="289263"/>
                  </a:lnTo>
                  <a:lnTo>
                    <a:pt x="2928253" y="298168"/>
                  </a:lnTo>
                  <a:lnTo>
                    <a:pt x="2938077" y="297603"/>
                  </a:lnTo>
                  <a:lnTo>
                    <a:pt x="2975937" y="277813"/>
                  </a:lnTo>
                  <a:lnTo>
                    <a:pt x="2979354" y="272536"/>
                  </a:lnTo>
                  <a:lnTo>
                    <a:pt x="2933153" y="272536"/>
                  </a:lnTo>
                  <a:lnTo>
                    <a:pt x="2924743" y="272041"/>
                  </a:lnTo>
                  <a:lnTo>
                    <a:pt x="2894704" y="251929"/>
                  </a:lnTo>
                  <a:lnTo>
                    <a:pt x="2894704" y="224914"/>
                  </a:lnTo>
                  <a:lnTo>
                    <a:pt x="2932329" y="205533"/>
                  </a:lnTo>
                  <a:lnTo>
                    <a:pt x="2944462" y="205061"/>
                  </a:lnTo>
                  <a:lnTo>
                    <a:pt x="3014575" y="205061"/>
                  </a:lnTo>
                  <a:lnTo>
                    <a:pt x="3014575" y="160204"/>
                  </a:lnTo>
                  <a:lnTo>
                    <a:pt x="3013350" y="145597"/>
                  </a:lnTo>
                  <a:lnTo>
                    <a:pt x="3009715" y="132828"/>
                  </a:lnTo>
                  <a:lnTo>
                    <a:pt x="3009675" y="132687"/>
                  </a:lnTo>
                  <a:lnTo>
                    <a:pt x="3003549" y="121472"/>
                  </a:lnTo>
                  <a:lnTo>
                    <a:pt x="3002785" y="120624"/>
                  </a:lnTo>
                  <a:close/>
                </a:path>
                <a:path w="3037205" h="298450">
                  <a:moveTo>
                    <a:pt x="3014575" y="261981"/>
                  </a:moveTo>
                  <a:lnTo>
                    <a:pt x="2986303" y="261981"/>
                  </a:lnTo>
                  <a:lnTo>
                    <a:pt x="2987495" y="270557"/>
                  </a:lnTo>
                  <a:lnTo>
                    <a:pt x="2987560" y="271028"/>
                  </a:lnTo>
                  <a:lnTo>
                    <a:pt x="3019852" y="293645"/>
                  </a:lnTo>
                  <a:lnTo>
                    <a:pt x="3036815" y="293645"/>
                  </a:lnTo>
                  <a:lnTo>
                    <a:pt x="3036815" y="267258"/>
                  </a:lnTo>
                  <a:lnTo>
                    <a:pt x="3014575" y="267258"/>
                  </a:lnTo>
                  <a:lnTo>
                    <a:pt x="3014575" y="261981"/>
                  </a:lnTo>
                  <a:close/>
                </a:path>
                <a:path w="3037205" h="298450">
                  <a:moveTo>
                    <a:pt x="3014575" y="205061"/>
                  </a:moveTo>
                  <a:lnTo>
                    <a:pt x="2984419" y="205061"/>
                  </a:lnTo>
                  <a:lnTo>
                    <a:pt x="2984419" y="242128"/>
                  </a:lnTo>
                  <a:lnTo>
                    <a:pt x="2983162" y="246777"/>
                  </a:lnTo>
                  <a:lnTo>
                    <a:pt x="2947603" y="271656"/>
                  </a:lnTo>
                  <a:lnTo>
                    <a:pt x="2940692" y="272536"/>
                  </a:lnTo>
                  <a:lnTo>
                    <a:pt x="2979354" y="272536"/>
                  </a:lnTo>
                  <a:lnTo>
                    <a:pt x="2980635" y="270557"/>
                  </a:lnTo>
                  <a:lnTo>
                    <a:pt x="2981717" y="268138"/>
                  </a:lnTo>
                  <a:lnTo>
                    <a:pt x="2984419" y="261981"/>
                  </a:lnTo>
                  <a:lnTo>
                    <a:pt x="3014575" y="261981"/>
                  </a:lnTo>
                  <a:lnTo>
                    <a:pt x="3014575" y="205061"/>
                  </a:lnTo>
                  <a:close/>
                </a:path>
                <a:path w="3037205" h="298450">
                  <a:moveTo>
                    <a:pt x="2939939" y="94614"/>
                  </a:moveTo>
                  <a:lnTo>
                    <a:pt x="2896212" y="105923"/>
                  </a:lnTo>
                  <a:lnTo>
                    <a:pt x="2870956" y="132687"/>
                  </a:lnTo>
                  <a:lnTo>
                    <a:pt x="2889050" y="149649"/>
                  </a:lnTo>
                  <a:lnTo>
                    <a:pt x="2893243" y="143383"/>
                  </a:lnTo>
                  <a:lnTo>
                    <a:pt x="2897908" y="137775"/>
                  </a:lnTo>
                  <a:lnTo>
                    <a:pt x="2938431" y="120624"/>
                  </a:lnTo>
                  <a:lnTo>
                    <a:pt x="3002785" y="120624"/>
                  </a:lnTo>
                  <a:lnTo>
                    <a:pt x="2994973" y="111954"/>
                  </a:lnTo>
                  <a:lnTo>
                    <a:pt x="2984183" y="104368"/>
                  </a:lnTo>
                  <a:lnTo>
                    <a:pt x="2971414" y="98949"/>
                  </a:lnTo>
                  <a:lnTo>
                    <a:pt x="2956666" y="95698"/>
                  </a:lnTo>
                  <a:lnTo>
                    <a:pt x="2939939" y="946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/>
          <p:nvPr/>
        </p:nvSpPr>
        <p:spPr>
          <a:xfrm>
            <a:off x="4471653" y="5480600"/>
            <a:ext cx="479425" cy="621665"/>
          </a:xfrm>
          <a:custGeom>
            <a:avLst/>
            <a:gdLst/>
            <a:ahLst/>
            <a:cxnLst/>
            <a:rect l="l" t="t" r="r" b="b"/>
            <a:pathLst>
              <a:path w="479425" h="621664">
                <a:moveTo>
                  <a:pt x="400511" y="501974"/>
                </a:moveTo>
                <a:lnTo>
                  <a:pt x="273237" y="501974"/>
                </a:lnTo>
                <a:lnTo>
                  <a:pt x="273237" y="621237"/>
                </a:lnTo>
                <a:lnTo>
                  <a:pt x="400511" y="621237"/>
                </a:lnTo>
                <a:lnTo>
                  <a:pt x="400511" y="501974"/>
                </a:lnTo>
                <a:close/>
              </a:path>
              <a:path w="479425" h="621664">
                <a:moveTo>
                  <a:pt x="400511" y="0"/>
                </a:moveTo>
                <a:lnTo>
                  <a:pt x="242086" y="0"/>
                </a:lnTo>
                <a:lnTo>
                  <a:pt x="0" y="388050"/>
                </a:lnTo>
                <a:lnTo>
                  <a:pt x="0" y="501974"/>
                </a:lnTo>
                <a:lnTo>
                  <a:pt x="478833" y="501974"/>
                </a:lnTo>
                <a:lnTo>
                  <a:pt x="478833" y="398731"/>
                </a:lnTo>
                <a:lnTo>
                  <a:pt x="106803" y="398731"/>
                </a:lnTo>
                <a:lnTo>
                  <a:pt x="264337" y="137953"/>
                </a:lnTo>
                <a:lnTo>
                  <a:pt x="400511" y="137953"/>
                </a:lnTo>
                <a:lnTo>
                  <a:pt x="400511" y="0"/>
                </a:lnTo>
                <a:close/>
              </a:path>
              <a:path w="479425" h="621664">
                <a:moveTo>
                  <a:pt x="400511" y="137953"/>
                </a:moveTo>
                <a:lnTo>
                  <a:pt x="273237" y="137953"/>
                </a:lnTo>
                <a:lnTo>
                  <a:pt x="273237" y="398731"/>
                </a:lnTo>
                <a:lnTo>
                  <a:pt x="400511" y="398731"/>
                </a:lnTo>
                <a:lnTo>
                  <a:pt x="400511" y="137953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2961678" y="6007169"/>
            <a:ext cx="410209" cy="1517650"/>
          </a:xfrm>
          <a:custGeom>
            <a:avLst/>
            <a:gdLst/>
            <a:ahLst/>
            <a:cxnLst/>
            <a:rect l="l" t="t" r="r" b="b"/>
            <a:pathLst>
              <a:path w="410210" h="1517650">
                <a:moveTo>
                  <a:pt x="409829" y="0"/>
                </a:moveTo>
                <a:lnTo>
                  <a:pt x="5232" y="0"/>
                </a:lnTo>
                <a:lnTo>
                  <a:pt x="0" y="0"/>
                </a:lnTo>
                <a:lnTo>
                  <a:pt x="0" y="10160"/>
                </a:lnTo>
                <a:lnTo>
                  <a:pt x="0" y="1507490"/>
                </a:lnTo>
                <a:lnTo>
                  <a:pt x="0" y="1517650"/>
                </a:lnTo>
                <a:lnTo>
                  <a:pt x="5232" y="1517650"/>
                </a:lnTo>
                <a:lnTo>
                  <a:pt x="409829" y="1517650"/>
                </a:lnTo>
                <a:lnTo>
                  <a:pt x="409829" y="1512570"/>
                </a:lnTo>
                <a:lnTo>
                  <a:pt x="10464" y="1512570"/>
                </a:lnTo>
                <a:lnTo>
                  <a:pt x="10464" y="1512265"/>
                </a:lnTo>
                <a:lnTo>
                  <a:pt x="409829" y="1512265"/>
                </a:lnTo>
                <a:lnTo>
                  <a:pt x="409829" y="1507020"/>
                </a:lnTo>
                <a:lnTo>
                  <a:pt x="10464" y="1507020"/>
                </a:lnTo>
                <a:lnTo>
                  <a:pt x="10464" y="10350"/>
                </a:lnTo>
                <a:lnTo>
                  <a:pt x="409829" y="10350"/>
                </a:lnTo>
                <a:lnTo>
                  <a:pt x="409829" y="5118"/>
                </a:lnTo>
                <a:lnTo>
                  <a:pt x="10464" y="5118"/>
                </a:lnTo>
                <a:lnTo>
                  <a:pt x="409829" y="5080"/>
                </a:lnTo>
                <a:lnTo>
                  <a:pt x="409829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9" name="object 79" descr=""/>
          <p:cNvGrpSpPr/>
          <p:nvPr/>
        </p:nvGrpSpPr>
        <p:grpSpPr>
          <a:xfrm>
            <a:off x="3287955" y="6006887"/>
            <a:ext cx="3367404" cy="1517650"/>
            <a:chOff x="3287955" y="6006887"/>
            <a:chExt cx="3367404" cy="1517650"/>
          </a:xfrm>
        </p:grpSpPr>
        <p:sp>
          <p:nvSpPr>
            <p:cNvPr id="80" name="object 80" descr=""/>
            <p:cNvSpPr/>
            <p:nvPr/>
          </p:nvSpPr>
          <p:spPr>
            <a:xfrm>
              <a:off x="6245314" y="6006890"/>
              <a:ext cx="410209" cy="1517650"/>
            </a:xfrm>
            <a:custGeom>
              <a:avLst/>
              <a:gdLst/>
              <a:ahLst/>
              <a:cxnLst/>
              <a:rect l="l" t="t" r="r" b="b"/>
              <a:pathLst>
                <a:path w="410209" h="1517650">
                  <a:moveTo>
                    <a:pt x="409816" y="0"/>
                  </a:moveTo>
                  <a:lnTo>
                    <a:pt x="40458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399351" y="5080"/>
                  </a:lnTo>
                  <a:lnTo>
                    <a:pt x="399351" y="5397"/>
                  </a:lnTo>
                  <a:lnTo>
                    <a:pt x="0" y="5397"/>
                  </a:lnTo>
                  <a:lnTo>
                    <a:pt x="0" y="10629"/>
                  </a:lnTo>
                  <a:lnTo>
                    <a:pt x="399351" y="10629"/>
                  </a:lnTo>
                  <a:lnTo>
                    <a:pt x="399351" y="1507299"/>
                  </a:lnTo>
                  <a:lnTo>
                    <a:pt x="0" y="1507299"/>
                  </a:lnTo>
                  <a:lnTo>
                    <a:pt x="0" y="1512544"/>
                  </a:lnTo>
                  <a:lnTo>
                    <a:pt x="399351" y="1512544"/>
                  </a:lnTo>
                  <a:lnTo>
                    <a:pt x="0" y="1512570"/>
                  </a:lnTo>
                  <a:lnTo>
                    <a:pt x="0" y="1517650"/>
                  </a:lnTo>
                  <a:lnTo>
                    <a:pt x="404583" y="1517650"/>
                  </a:lnTo>
                  <a:lnTo>
                    <a:pt x="409816" y="1517650"/>
                  </a:lnTo>
                  <a:lnTo>
                    <a:pt x="409816" y="1507490"/>
                  </a:lnTo>
                  <a:lnTo>
                    <a:pt x="409816" y="10160"/>
                  </a:lnTo>
                  <a:lnTo>
                    <a:pt x="409816" y="0"/>
                  </a:lnTo>
                  <a:close/>
                </a:path>
              </a:pathLst>
            </a:custGeom>
            <a:solidFill>
              <a:srgbClr val="BE15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287955" y="6613562"/>
              <a:ext cx="3037205" cy="298450"/>
            </a:xfrm>
            <a:custGeom>
              <a:avLst/>
              <a:gdLst/>
              <a:ahLst/>
              <a:cxnLst/>
              <a:rect l="l" t="t" r="r" b="b"/>
              <a:pathLst>
                <a:path w="3037204" h="298450">
                  <a:moveTo>
                    <a:pt x="115347" y="58427"/>
                  </a:moveTo>
                  <a:lnTo>
                    <a:pt x="83683" y="58427"/>
                  </a:lnTo>
                  <a:lnTo>
                    <a:pt x="83683" y="293645"/>
                  </a:lnTo>
                  <a:lnTo>
                    <a:pt x="115347" y="293645"/>
                  </a:lnTo>
                  <a:lnTo>
                    <a:pt x="115347" y="58427"/>
                  </a:lnTo>
                  <a:close/>
                </a:path>
                <a:path w="3037204" h="298450">
                  <a:moveTo>
                    <a:pt x="199030" y="30533"/>
                  </a:moveTo>
                  <a:lnTo>
                    <a:pt x="0" y="30533"/>
                  </a:lnTo>
                  <a:lnTo>
                    <a:pt x="0" y="58427"/>
                  </a:lnTo>
                  <a:lnTo>
                    <a:pt x="199030" y="58427"/>
                  </a:lnTo>
                  <a:lnTo>
                    <a:pt x="199030" y="30533"/>
                  </a:lnTo>
                  <a:close/>
                </a:path>
                <a:path w="3037204" h="298450">
                  <a:moveTo>
                    <a:pt x="269620" y="99138"/>
                  </a:moveTo>
                  <a:lnTo>
                    <a:pt x="239464" y="99138"/>
                  </a:lnTo>
                  <a:lnTo>
                    <a:pt x="239464" y="293645"/>
                  </a:lnTo>
                  <a:lnTo>
                    <a:pt x="269620" y="293645"/>
                  </a:lnTo>
                  <a:lnTo>
                    <a:pt x="269620" y="99138"/>
                  </a:lnTo>
                  <a:close/>
                </a:path>
                <a:path w="3037204" h="298450">
                  <a:moveTo>
                    <a:pt x="269997" y="0"/>
                  </a:moveTo>
                  <a:lnTo>
                    <a:pt x="237956" y="64081"/>
                  </a:lnTo>
                  <a:lnTo>
                    <a:pt x="257558" y="73128"/>
                  </a:lnTo>
                  <a:lnTo>
                    <a:pt x="297515" y="13193"/>
                  </a:lnTo>
                  <a:lnTo>
                    <a:pt x="269997" y="0"/>
                  </a:lnTo>
                  <a:close/>
                </a:path>
                <a:path w="3037204" h="298450">
                  <a:moveTo>
                    <a:pt x="374790" y="125525"/>
                  </a:moveTo>
                  <a:lnTo>
                    <a:pt x="344634" y="125525"/>
                  </a:lnTo>
                  <a:lnTo>
                    <a:pt x="344634" y="271154"/>
                  </a:lnTo>
                  <a:lnTo>
                    <a:pt x="376675" y="293645"/>
                  </a:lnTo>
                  <a:lnTo>
                    <a:pt x="414370" y="293645"/>
                  </a:lnTo>
                  <a:lnTo>
                    <a:pt x="414370" y="267258"/>
                  </a:lnTo>
                  <a:lnTo>
                    <a:pt x="374790" y="267258"/>
                  </a:lnTo>
                  <a:lnTo>
                    <a:pt x="374790" y="125525"/>
                  </a:lnTo>
                  <a:close/>
                </a:path>
                <a:path w="3037204" h="298450">
                  <a:moveTo>
                    <a:pt x="417385" y="99138"/>
                  </a:moveTo>
                  <a:lnTo>
                    <a:pt x="312593" y="99138"/>
                  </a:lnTo>
                  <a:lnTo>
                    <a:pt x="312593" y="125525"/>
                  </a:lnTo>
                  <a:lnTo>
                    <a:pt x="417385" y="125525"/>
                  </a:lnTo>
                  <a:lnTo>
                    <a:pt x="417385" y="99138"/>
                  </a:lnTo>
                  <a:close/>
                </a:path>
                <a:path w="3037204" h="298450">
                  <a:moveTo>
                    <a:pt x="374790" y="45234"/>
                  </a:moveTo>
                  <a:lnTo>
                    <a:pt x="347649" y="45234"/>
                  </a:lnTo>
                  <a:lnTo>
                    <a:pt x="347649" y="87955"/>
                  </a:lnTo>
                  <a:lnTo>
                    <a:pt x="346393" y="92604"/>
                  </a:lnTo>
                  <a:lnTo>
                    <a:pt x="341618" y="97881"/>
                  </a:lnTo>
                  <a:lnTo>
                    <a:pt x="337220" y="99138"/>
                  </a:lnTo>
                  <a:lnTo>
                    <a:pt x="374790" y="99138"/>
                  </a:lnTo>
                  <a:lnTo>
                    <a:pt x="374790" y="45234"/>
                  </a:lnTo>
                  <a:close/>
                </a:path>
                <a:path w="3037204" h="298450">
                  <a:moveTo>
                    <a:pt x="494127" y="99138"/>
                  </a:moveTo>
                  <a:lnTo>
                    <a:pt x="463971" y="99138"/>
                  </a:lnTo>
                  <a:lnTo>
                    <a:pt x="463971" y="223909"/>
                  </a:lnTo>
                  <a:lnTo>
                    <a:pt x="473937" y="268154"/>
                  </a:lnTo>
                  <a:lnTo>
                    <a:pt x="502515" y="293362"/>
                  </a:lnTo>
                  <a:lnTo>
                    <a:pt x="529561" y="298168"/>
                  </a:lnTo>
                  <a:lnTo>
                    <a:pt x="537603" y="298168"/>
                  </a:lnTo>
                  <a:lnTo>
                    <a:pt x="573916" y="279823"/>
                  </a:lnTo>
                  <a:lnTo>
                    <a:pt x="576680" y="275551"/>
                  </a:lnTo>
                  <a:lnTo>
                    <a:pt x="579696" y="271028"/>
                  </a:lnTo>
                  <a:lnTo>
                    <a:pt x="538608" y="271028"/>
                  </a:lnTo>
                  <a:lnTo>
                    <a:pt x="519148" y="267753"/>
                  </a:lnTo>
                  <a:lnTo>
                    <a:pt x="505248" y="257929"/>
                  </a:lnTo>
                  <a:lnTo>
                    <a:pt x="496907" y="241555"/>
                  </a:lnTo>
                  <a:lnTo>
                    <a:pt x="494127" y="218632"/>
                  </a:lnTo>
                  <a:lnTo>
                    <a:pt x="494127" y="99138"/>
                  </a:lnTo>
                  <a:close/>
                </a:path>
                <a:path w="3037204" h="298450">
                  <a:moveTo>
                    <a:pt x="615883" y="261981"/>
                  </a:moveTo>
                  <a:lnTo>
                    <a:pt x="585727" y="261981"/>
                  </a:lnTo>
                  <a:lnTo>
                    <a:pt x="585727" y="293645"/>
                  </a:lnTo>
                  <a:lnTo>
                    <a:pt x="615883" y="293645"/>
                  </a:lnTo>
                  <a:lnTo>
                    <a:pt x="615883" y="261981"/>
                  </a:lnTo>
                  <a:close/>
                </a:path>
                <a:path w="3037204" h="298450">
                  <a:moveTo>
                    <a:pt x="615883" y="99138"/>
                  </a:moveTo>
                  <a:lnTo>
                    <a:pt x="585727" y="99138"/>
                  </a:lnTo>
                  <a:lnTo>
                    <a:pt x="585631" y="240636"/>
                  </a:lnTo>
                  <a:lnTo>
                    <a:pt x="584345" y="245898"/>
                  </a:lnTo>
                  <a:lnTo>
                    <a:pt x="581580" y="250673"/>
                  </a:lnTo>
                  <a:lnTo>
                    <a:pt x="579067" y="255196"/>
                  </a:lnTo>
                  <a:lnTo>
                    <a:pt x="575549" y="258965"/>
                  </a:lnTo>
                  <a:lnTo>
                    <a:pt x="571026" y="261981"/>
                  </a:lnTo>
                  <a:lnTo>
                    <a:pt x="566753" y="264997"/>
                  </a:lnTo>
                  <a:lnTo>
                    <a:pt x="561727" y="267258"/>
                  </a:lnTo>
                  <a:lnTo>
                    <a:pt x="555948" y="268766"/>
                  </a:lnTo>
                  <a:lnTo>
                    <a:pt x="550419" y="270274"/>
                  </a:lnTo>
                  <a:lnTo>
                    <a:pt x="544639" y="271028"/>
                  </a:lnTo>
                  <a:lnTo>
                    <a:pt x="579696" y="271028"/>
                  </a:lnTo>
                  <a:lnTo>
                    <a:pt x="582209" y="266505"/>
                  </a:lnTo>
                  <a:lnTo>
                    <a:pt x="584219" y="261981"/>
                  </a:lnTo>
                  <a:lnTo>
                    <a:pt x="615883" y="261981"/>
                  </a:lnTo>
                  <a:lnTo>
                    <a:pt x="615883" y="99138"/>
                  </a:lnTo>
                  <a:close/>
                </a:path>
                <a:path w="3037204" h="298450">
                  <a:moveTo>
                    <a:pt x="710256" y="14701"/>
                  </a:moveTo>
                  <a:lnTo>
                    <a:pt x="680100" y="14701"/>
                  </a:lnTo>
                  <a:lnTo>
                    <a:pt x="680100" y="271405"/>
                  </a:lnTo>
                  <a:lnTo>
                    <a:pt x="712141" y="293645"/>
                  </a:lnTo>
                  <a:lnTo>
                    <a:pt x="738905" y="293645"/>
                  </a:lnTo>
                  <a:lnTo>
                    <a:pt x="738905" y="267258"/>
                  </a:lnTo>
                  <a:lnTo>
                    <a:pt x="710256" y="267258"/>
                  </a:lnTo>
                  <a:lnTo>
                    <a:pt x="710256" y="14701"/>
                  </a:lnTo>
                  <a:close/>
                </a:path>
                <a:path w="3037204" h="298450">
                  <a:moveTo>
                    <a:pt x="856310" y="94614"/>
                  </a:moveTo>
                  <a:lnTo>
                    <a:pt x="812678" y="105758"/>
                  </a:lnTo>
                  <a:lnTo>
                    <a:pt x="782522" y="137116"/>
                  </a:lnTo>
                  <a:lnTo>
                    <a:pt x="770083" y="174434"/>
                  </a:lnTo>
                  <a:lnTo>
                    <a:pt x="768481" y="196391"/>
                  </a:lnTo>
                  <a:lnTo>
                    <a:pt x="768881" y="207794"/>
                  </a:lnTo>
                  <a:lnTo>
                    <a:pt x="778399" y="247539"/>
                  </a:lnTo>
                  <a:lnTo>
                    <a:pt x="805422" y="282336"/>
                  </a:lnTo>
                  <a:lnTo>
                    <a:pt x="846722" y="297721"/>
                  </a:lnTo>
                  <a:lnTo>
                    <a:pt x="856310" y="298168"/>
                  </a:lnTo>
                  <a:lnTo>
                    <a:pt x="865876" y="297721"/>
                  </a:lnTo>
                  <a:lnTo>
                    <a:pt x="906822" y="282336"/>
                  </a:lnTo>
                  <a:lnTo>
                    <a:pt x="918896" y="271405"/>
                  </a:lnTo>
                  <a:lnTo>
                    <a:pt x="856310" y="271405"/>
                  </a:lnTo>
                  <a:lnTo>
                    <a:pt x="844625" y="270462"/>
                  </a:lnTo>
                  <a:lnTo>
                    <a:pt x="809592" y="247798"/>
                  </a:lnTo>
                  <a:lnTo>
                    <a:pt x="800899" y="210339"/>
                  </a:lnTo>
                  <a:lnTo>
                    <a:pt x="800899" y="182444"/>
                  </a:lnTo>
                  <a:lnTo>
                    <a:pt x="809592" y="144985"/>
                  </a:lnTo>
                  <a:lnTo>
                    <a:pt x="844625" y="122320"/>
                  </a:lnTo>
                  <a:lnTo>
                    <a:pt x="856310" y="121378"/>
                  </a:lnTo>
                  <a:lnTo>
                    <a:pt x="918553" y="121378"/>
                  </a:lnTo>
                  <a:lnTo>
                    <a:pt x="913513" y="116124"/>
                  </a:lnTo>
                  <a:lnTo>
                    <a:pt x="874970" y="96405"/>
                  </a:lnTo>
                  <a:lnTo>
                    <a:pt x="865876" y="95062"/>
                  </a:lnTo>
                  <a:lnTo>
                    <a:pt x="856310" y="94614"/>
                  </a:lnTo>
                  <a:close/>
                </a:path>
                <a:path w="3037204" h="298450">
                  <a:moveTo>
                    <a:pt x="918553" y="121378"/>
                  </a:moveTo>
                  <a:lnTo>
                    <a:pt x="856310" y="121378"/>
                  </a:lnTo>
                  <a:lnTo>
                    <a:pt x="867996" y="122320"/>
                  </a:lnTo>
                  <a:lnTo>
                    <a:pt x="878551" y="125148"/>
                  </a:lnTo>
                  <a:lnTo>
                    <a:pt x="907859" y="155492"/>
                  </a:lnTo>
                  <a:lnTo>
                    <a:pt x="911722" y="182444"/>
                  </a:lnTo>
                  <a:lnTo>
                    <a:pt x="911722" y="210339"/>
                  </a:lnTo>
                  <a:lnTo>
                    <a:pt x="903148" y="247539"/>
                  </a:lnTo>
                  <a:lnTo>
                    <a:pt x="867996" y="270462"/>
                  </a:lnTo>
                  <a:lnTo>
                    <a:pt x="856310" y="271405"/>
                  </a:lnTo>
                  <a:lnTo>
                    <a:pt x="918896" y="271405"/>
                  </a:lnTo>
                  <a:lnTo>
                    <a:pt x="940536" y="228904"/>
                  </a:lnTo>
                  <a:lnTo>
                    <a:pt x="944140" y="196391"/>
                  </a:lnTo>
                  <a:lnTo>
                    <a:pt x="943740" y="185154"/>
                  </a:lnTo>
                  <a:lnTo>
                    <a:pt x="934198" y="145479"/>
                  </a:lnTo>
                  <a:lnTo>
                    <a:pt x="919638" y="122509"/>
                  </a:lnTo>
                  <a:lnTo>
                    <a:pt x="918553" y="121378"/>
                  </a:lnTo>
                  <a:close/>
                </a:path>
                <a:path w="3037204" h="298450">
                  <a:moveTo>
                    <a:pt x="1148787" y="94614"/>
                  </a:moveTo>
                  <a:lnTo>
                    <a:pt x="1137627" y="95180"/>
                  </a:lnTo>
                  <a:lnTo>
                    <a:pt x="1139214" y="95180"/>
                  </a:lnTo>
                  <a:lnTo>
                    <a:pt x="1131541" y="96405"/>
                  </a:lnTo>
                  <a:lnTo>
                    <a:pt x="1096273" y="115912"/>
                  </a:lnTo>
                  <a:lnTo>
                    <a:pt x="1074904" y="154173"/>
                  </a:lnTo>
                  <a:lnTo>
                    <a:pt x="1069627" y="196391"/>
                  </a:lnTo>
                  <a:lnTo>
                    <a:pt x="1069957" y="207794"/>
                  </a:lnTo>
                  <a:lnTo>
                    <a:pt x="1078014" y="247680"/>
                  </a:lnTo>
                  <a:lnTo>
                    <a:pt x="1102328" y="282336"/>
                  </a:lnTo>
                  <a:lnTo>
                    <a:pt x="1139952" y="297721"/>
                  </a:lnTo>
                  <a:lnTo>
                    <a:pt x="1148787" y="298168"/>
                  </a:lnTo>
                  <a:lnTo>
                    <a:pt x="1167045" y="295907"/>
                  </a:lnTo>
                  <a:lnTo>
                    <a:pt x="1182618" y="289122"/>
                  </a:lnTo>
                  <a:lnTo>
                    <a:pt x="1195505" y="277813"/>
                  </a:lnTo>
                  <a:lnTo>
                    <a:pt x="1199877" y="271028"/>
                  </a:lnTo>
                  <a:lnTo>
                    <a:pt x="1157080" y="271028"/>
                  </a:lnTo>
                  <a:lnTo>
                    <a:pt x="1146295" y="270148"/>
                  </a:lnTo>
                  <a:lnTo>
                    <a:pt x="1145345" y="270148"/>
                  </a:lnTo>
                  <a:lnTo>
                    <a:pt x="1134180" y="267070"/>
                  </a:lnTo>
                  <a:lnTo>
                    <a:pt x="1105720" y="236537"/>
                  </a:lnTo>
                  <a:lnTo>
                    <a:pt x="1102045" y="212977"/>
                  </a:lnTo>
                  <a:lnTo>
                    <a:pt x="1102045" y="179806"/>
                  </a:lnTo>
                  <a:lnTo>
                    <a:pt x="1116746" y="137964"/>
                  </a:lnTo>
                  <a:lnTo>
                    <a:pt x="1157080" y="121755"/>
                  </a:lnTo>
                  <a:lnTo>
                    <a:pt x="1201196" y="121755"/>
                  </a:lnTo>
                  <a:lnTo>
                    <a:pt x="1196377" y="114781"/>
                  </a:lnTo>
                  <a:lnTo>
                    <a:pt x="1158588" y="95180"/>
                  </a:lnTo>
                  <a:lnTo>
                    <a:pt x="1148787" y="94614"/>
                  </a:lnTo>
                  <a:close/>
                </a:path>
                <a:path w="3037204" h="298450">
                  <a:moveTo>
                    <a:pt x="1237371" y="261981"/>
                  </a:moveTo>
                  <a:lnTo>
                    <a:pt x="1207214" y="261981"/>
                  </a:lnTo>
                  <a:lnTo>
                    <a:pt x="1207214" y="293645"/>
                  </a:lnTo>
                  <a:lnTo>
                    <a:pt x="1237371" y="293645"/>
                  </a:lnTo>
                  <a:lnTo>
                    <a:pt x="1237371" y="261981"/>
                  </a:lnTo>
                  <a:close/>
                </a:path>
                <a:path w="3037204" h="298450">
                  <a:moveTo>
                    <a:pt x="1201196" y="121755"/>
                  </a:moveTo>
                  <a:lnTo>
                    <a:pt x="1163865" y="121755"/>
                  </a:lnTo>
                  <a:lnTo>
                    <a:pt x="1170297" y="122768"/>
                  </a:lnTo>
                  <a:lnTo>
                    <a:pt x="1176304" y="124771"/>
                  </a:lnTo>
                  <a:lnTo>
                    <a:pt x="1203068" y="144372"/>
                  </a:lnTo>
                  <a:lnTo>
                    <a:pt x="1205832" y="148896"/>
                  </a:lnTo>
                  <a:lnTo>
                    <a:pt x="1207214" y="153796"/>
                  </a:lnTo>
                  <a:lnTo>
                    <a:pt x="1207214" y="237731"/>
                  </a:lnTo>
                  <a:lnTo>
                    <a:pt x="1205832" y="243385"/>
                  </a:lnTo>
                  <a:lnTo>
                    <a:pt x="1203068" y="248411"/>
                  </a:lnTo>
                  <a:lnTo>
                    <a:pt x="1200555" y="253186"/>
                  </a:lnTo>
                  <a:lnTo>
                    <a:pt x="1176304" y="268389"/>
                  </a:lnTo>
                  <a:lnTo>
                    <a:pt x="1170273" y="270148"/>
                  </a:lnTo>
                  <a:lnTo>
                    <a:pt x="1163865" y="271028"/>
                  </a:lnTo>
                  <a:lnTo>
                    <a:pt x="1199877" y="271028"/>
                  </a:lnTo>
                  <a:lnTo>
                    <a:pt x="1205615" y="262122"/>
                  </a:lnTo>
                  <a:lnTo>
                    <a:pt x="1205707" y="261981"/>
                  </a:lnTo>
                  <a:lnTo>
                    <a:pt x="1237371" y="261981"/>
                  </a:lnTo>
                  <a:lnTo>
                    <a:pt x="1237371" y="130873"/>
                  </a:lnTo>
                  <a:lnTo>
                    <a:pt x="1205741" y="130873"/>
                  </a:lnTo>
                  <a:lnTo>
                    <a:pt x="1201489" y="122179"/>
                  </a:lnTo>
                  <a:lnTo>
                    <a:pt x="1201196" y="121755"/>
                  </a:lnTo>
                  <a:close/>
                </a:path>
                <a:path w="3037204" h="298450">
                  <a:moveTo>
                    <a:pt x="1237371" y="14701"/>
                  </a:moveTo>
                  <a:lnTo>
                    <a:pt x="1207214" y="14701"/>
                  </a:lnTo>
                  <a:lnTo>
                    <a:pt x="1207214" y="130873"/>
                  </a:lnTo>
                  <a:lnTo>
                    <a:pt x="1237371" y="130873"/>
                  </a:lnTo>
                  <a:lnTo>
                    <a:pt x="1237371" y="14701"/>
                  </a:lnTo>
                  <a:close/>
                </a:path>
                <a:path w="3037204" h="298450">
                  <a:moveTo>
                    <a:pt x="1374611" y="94614"/>
                  </a:moveTo>
                  <a:lnTo>
                    <a:pt x="1330766" y="105758"/>
                  </a:lnTo>
                  <a:lnTo>
                    <a:pt x="1300822" y="137116"/>
                  </a:lnTo>
                  <a:lnTo>
                    <a:pt x="1288665" y="174434"/>
                  </a:lnTo>
                  <a:lnTo>
                    <a:pt x="1287158" y="196391"/>
                  </a:lnTo>
                  <a:lnTo>
                    <a:pt x="1287535" y="207794"/>
                  </a:lnTo>
                  <a:lnTo>
                    <a:pt x="1288665" y="218632"/>
                  </a:lnTo>
                  <a:lnTo>
                    <a:pt x="1290550" y="228904"/>
                  </a:lnTo>
                  <a:lnTo>
                    <a:pt x="1293086" y="238233"/>
                  </a:lnTo>
                  <a:lnTo>
                    <a:pt x="1293189" y="238610"/>
                  </a:lnTo>
                  <a:lnTo>
                    <a:pt x="1317007" y="276871"/>
                  </a:lnTo>
                  <a:lnTo>
                    <a:pt x="1355574" y="296378"/>
                  </a:lnTo>
                  <a:lnTo>
                    <a:pt x="1374611" y="298168"/>
                  </a:lnTo>
                  <a:lnTo>
                    <a:pt x="1387898" y="297415"/>
                  </a:lnTo>
                  <a:lnTo>
                    <a:pt x="1431436" y="279415"/>
                  </a:lnTo>
                  <a:lnTo>
                    <a:pt x="1439446" y="271782"/>
                  </a:lnTo>
                  <a:lnTo>
                    <a:pt x="1367448" y="271782"/>
                  </a:lnTo>
                  <a:lnTo>
                    <a:pt x="1359281" y="270274"/>
                  </a:lnTo>
                  <a:lnTo>
                    <a:pt x="1325355" y="243385"/>
                  </a:lnTo>
                  <a:lnTo>
                    <a:pt x="1318822" y="221270"/>
                  </a:lnTo>
                  <a:lnTo>
                    <a:pt x="1318822" y="203930"/>
                  </a:lnTo>
                  <a:lnTo>
                    <a:pt x="1458671" y="203930"/>
                  </a:lnTo>
                  <a:lnTo>
                    <a:pt x="1458671" y="189606"/>
                  </a:lnTo>
                  <a:lnTo>
                    <a:pt x="1458363" y="181313"/>
                  </a:lnTo>
                  <a:lnTo>
                    <a:pt x="1318822" y="181313"/>
                  </a:lnTo>
                  <a:lnTo>
                    <a:pt x="1318894" y="169722"/>
                  </a:lnTo>
                  <a:lnTo>
                    <a:pt x="1320204" y="162340"/>
                  </a:lnTo>
                  <a:lnTo>
                    <a:pt x="1322968" y="155304"/>
                  </a:lnTo>
                  <a:lnTo>
                    <a:pt x="1325732" y="148016"/>
                  </a:lnTo>
                  <a:lnTo>
                    <a:pt x="1351993" y="124394"/>
                  </a:lnTo>
                  <a:lnTo>
                    <a:pt x="1358778" y="121378"/>
                  </a:lnTo>
                  <a:lnTo>
                    <a:pt x="1366318" y="119870"/>
                  </a:lnTo>
                  <a:lnTo>
                    <a:pt x="1434264" y="119870"/>
                  </a:lnTo>
                  <a:lnTo>
                    <a:pt x="1430305" y="115700"/>
                  </a:lnTo>
                  <a:lnTo>
                    <a:pt x="1393175" y="96405"/>
                  </a:lnTo>
                  <a:lnTo>
                    <a:pt x="1384152" y="95062"/>
                  </a:lnTo>
                  <a:lnTo>
                    <a:pt x="1374611" y="94614"/>
                  </a:lnTo>
                  <a:close/>
                </a:path>
                <a:path w="3037204" h="298450">
                  <a:moveTo>
                    <a:pt x="1430022" y="238233"/>
                  </a:moveTo>
                  <a:lnTo>
                    <a:pt x="1401445" y="266905"/>
                  </a:lnTo>
                  <a:lnTo>
                    <a:pt x="1376495" y="271782"/>
                  </a:lnTo>
                  <a:lnTo>
                    <a:pt x="1439446" y="271782"/>
                  </a:lnTo>
                  <a:lnTo>
                    <a:pt x="1446137" y="263206"/>
                  </a:lnTo>
                  <a:lnTo>
                    <a:pt x="1451509" y="253688"/>
                  </a:lnTo>
                  <a:lnTo>
                    <a:pt x="1430022" y="238233"/>
                  </a:lnTo>
                  <a:close/>
                </a:path>
                <a:path w="3037204" h="298450">
                  <a:moveTo>
                    <a:pt x="1434264" y="119870"/>
                  </a:moveTo>
                  <a:lnTo>
                    <a:pt x="1374611" y="119870"/>
                  </a:lnTo>
                  <a:lnTo>
                    <a:pt x="1385707" y="120860"/>
                  </a:lnTo>
                  <a:lnTo>
                    <a:pt x="1395626" y="123828"/>
                  </a:lnTo>
                  <a:lnTo>
                    <a:pt x="1422672" y="153796"/>
                  </a:lnTo>
                  <a:lnTo>
                    <a:pt x="1426253" y="177167"/>
                  </a:lnTo>
                  <a:lnTo>
                    <a:pt x="1426253" y="181313"/>
                  </a:lnTo>
                  <a:lnTo>
                    <a:pt x="1458363" y="181313"/>
                  </a:lnTo>
                  <a:lnTo>
                    <a:pt x="1449483" y="143171"/>
                  </a:lnTo>
                  <a:lnTo>
                    <a:pt x="1436054" y="121755"/>
                  </a:lnTo>
                  <a:lnTo>
                    <a:pt x="1434264" y="119870"/>
                  </a:lnTo>
                  <a:close/>
                </a:path>
                <a:path w="3037204" h="298450">
                  <a:moveTo>
                    <a:pt x="1600464" y="242757"/>
                  </a:moveTo>
                  <a:lnTo>
                    <a:pt x="1578977" y="260096"/>
                  </a:lnTo>
                  <a:lnTo>
                    <a:pt x="1585880" y="268342"/>
                  </a:lnTo>
                  <a:lnTo>
                    <a:pt x="1593396" y="275740"/>
                  </a:lnTo>
                  <a:lnTo>
                    <a:pt x="1630902" y="295624"/>
                  </a:lnTo>
                  <a:lnTo>
                    <a:pt x="1655875" y="298168"/>
                  </a:lnTo>
                  <a:lnTo>
                    <a:pt x="1671755" y="297155"/>
                  </a:lnTo>
                  <a:lnTo>
                    <a:pt x="1708649" y="281960"/>
                  </a:lnTo>
                  <a:lnTo>
                    <a:pt x="1717387" y="272536"/>
                  </a:lnTo>
                  <a:lnTo>
                    <a:pt x="1658137" y="272536"/>
                  </a:lnTo>
                  <a:lnTo>
                    <a:pt x="1649185" y="272065"/>
                  </a:lnTo>
                  <a:lnTo>
                    <a:pt x="1612432" y="255479"/>
                  </a:lnTo>
                  <a:lnTo>
                    <a:pt x="1606283" y="249518"/>
                  </a:lnTo>
                  <a:lnTo>
                    <a:pt x="1600464" y="242757"/>
                  </a:lnTo>
                  <a:close/>
                </a:path>
                <a:path w="3037204" h="298450">
                  <a:moveTo>
                    <a:pt x="1656252" y="94614"/>
                  </a:moveTo>
                  <a:lnTo>
                    <a:pt x="1612777" y="104164"/>
                  </a:lnTo>
                  <a:lnTo>
                    <a:pt x="1588213" y="138529"/>
                  </a:lnTo>
                  <a:lnTo>
                    <a:pt x="1586893" y="151911"/>
                  </a:lnTo>
                  <a:lnTo>
                    <a:pt x="1586893" y="160958"/>
                  </a:lnTo>
                  <a:lnTo>
                    <a:pt x="1610390" y="196140"/>
                  </a:lnTo>
                  <a:lnTo>
                    <a:pt x="1649467" y="208077"/>
                  </a:lnTo>
                  <a:lnTo>
                    <a:pt x="1664922" y="210339"/>
                  </a:lnTo>
                  <a:lnTo>
                    <a:pt x="1673781" y="212176"/>
                  </a:lnTo>
                  <a:lnTo>
                    <a:pt x="1698848" y="233333"/>
                  </a:lnTo>
                  <a:lnTo>
                    <a:pt x="1698848" y="240872"/>
                  </a:lnTo>
                  <a:lnTo>
                    <a:pt x="1666966" y="272065"/>
                  </a:lnTo>
                  <a:lnTo>
                    <a:pt x="1666383" y="272065"/>
                  </a:lnTo>
                  <a:lnTo>
                    <a:pt x="1658137" y="272536"/>
                  </a:lnTo>
                  <a:lnTo>
                    <a:pt x="1717387" y="272536"/>
                  </a:lnTo>
                  <a:lnTo>
                    <a:pt x="1723067" y="262735"/>
                  </a:lnTo>
                  <a:lnTo>
                    <a:pt x="1726672" y="250861"/>
                  </a:lnTo>
                  <a:lnTo>
                    <a:pt x="1727873" y="237479"/>
                  </a:lnTo>
                  <a:lnTo>
                    <a:pt x="1727027" y="226925"/>
                  </a:lnTo>
                  <a:lnTo>
                    <a:pt x="1696021" y="189983"/>
                  </a:lnTo>
                  <a:lnTo>
                    <a:pt x="1653237" y="180559"/>
                  </a:lnTo>
                  <a:lnTo>
                    <a:pt x="1644708" y="178840"/>
                  </a:lnTo>
                  <a:lnTo>
                    <a:pt x="1615919" y="159953"/>
                  </a:lnTo>
                  <a:lnTo>
                    <a:pt x="1615919" y="141105"/>
                  </a:lnTo>
                  <a:lnTo>
                    <a:pt x="1653991" y="120247"/>
                  </a:lnTo>
                  <a:lnTo>
                    <a:pt x="1718986" y="120247"/>
                  </a:lnTo>
                  <a:lnTo>
                    <a:pt x="1717813" y="118951"/>
                  </a:lnTo>
                  <a:lnTo>
                    <a:pt x="1678192" y="96735"/>
                  </a:lnTo>
                  <a:lnTo>
                    <a:pt x="1678336" y="96735"/>
                  </a:lnTo>
                  <a:lnTo>
                    <a:pt x="1667632" y="95133"/>
                  </a:lnTo>
                  <a:lnTo>
                    <a:pt x="1656252" y="94614"/>
                  </a:lnTo>
                  <a:close/>
                </a:path>
                <a:path w="3037204" h="298450">
                  <a:moveTo>
                    <a:pt x="1718986" y="120247"/>
                  </a:moveTo>
                  <a:lnTo>
                    <a:pt x="1653991" y="120247"/>
                  </a:lnTo>
                  <a:lnTo>
                    <a:pt x="1663916" y="120765"/>
                  </a:lnTo>
                  <a:lnTo>
                    <a:pt x="1663288" y="120765"/>
                  </a:lnTo>
                  <a:lnTo>
                    <a:pt x="1699853" y="137964"/>
                  </a:lnTo>
                  <a:lnTo>
                    <a:pt x="1704125" y="143995"/>
                  </a:lnTo>
                  <a:lnTo>
                    <a:pt x="1724104" y="125901"/>
                  </a:lnTo>
                  <a:lnTo>
                    <a:pt x="1718986" y="120247"/>
                  </a:lnTo>
                  <a:close/>
                </a:path>
                <a:path w="3037204" h="298450">
                  <a:moveTo>
                    <a:pt x="1809410" y="99138"/>
                  </a:moveTo>
                  <a:lnTo>
                    <a:pt x="1779254" y="99138"/>
                  </a:lnTo>
                  <a:lnTo>
                    <a:pt x="1779254" y="223909"/>
                  </a:lnTo>
                  <a:lnTo>
                    <a:pt x="1780335" y="240244"/>
                  </a:lnTo>
                  <a:lnTo>
                    <a:pt x="1780361" y="240636"/>
                  </a:lnTo>
                  <a:lnTo>
                    <a:pt x="1796970" y="278944"/>
                  </a:lnTo>
                  <a:lnTo>
                    <a:pt x="1830543" y="296967"/>
                  </a:lnTo>
                  <a:lnTo>
                    <a:pt x="1844843" y="298168"/>
                  </a:lnTo>
                  <a:lnTo>
                    <a:pt x="1852885" y="298168"/>
                  </a:lnTo>
                  <a:lnTo>
                    <a:pt x="1889198" y="279823"/>
                  </a:lnTo>
                  <a:lnTo>
                    <a:pt x="1891962" y="275551"/>
                  </a:lnTo>
                  <a:lnTo>
                    <a:pt x="1894978" y="271028"/>
                  </a:lnTo>
                  <a:lnTo>
                    <a:pt x="1853890" y="271028"/>
                  </a:lnTo>
                  <a:lnTo>
                    <a:pt x="1834430" y="267753"/>
                  </a:lnTo>
                  <a:lnTo>
                    <a:pt x="1820530" y="257929"/>
                  </a:lnTo>
                  <a:lnTo>
                    <a:pt x="1812190" y="241555"/>
                  </a:lnTo>
                  <a:lnTo>
                    <a:pt x="1809410" y="218632"/>
                  </a:lnTo>
                  <a:lnTo>
                    <a:pt x="1809410" y="99138"/>
                  </a:lnTo>
                  <a:close/>
                </a:path>
                <a:path w="3037204" h="298450">
                  <a:moveTo>
                    <a:pt x="1931165" y="261981"/>
                  </a:moveTo>
                  <a:lnTo>
                    <a:pt x="1901009" y="261981"/>
                  </a:lnTo>
                  <a:lnTo>
                    <a:pt x="1901009" y="293645"/>
                  </a:lnTo>
                  <a:lnTo>
                    <a:pt x="1931165" y="293645"/>
                  </a:lnTo>
                  <a:lnTo>
                    <a:pt x="1931165" y="261981"/>
                  </a:lnTo>
                  <a:close/>
                </a:path>
                <a:path w="3037204" h="298450">
                  <a:moveTo>
                    <a:pt x="1931165" y="99138"/>
                  </a:moveTo>
                  <a:lnTo>
                    <a:pt x="1901009" y="99138"/>
                  </a:lnTo>
                  <a:lnTo>
                    <a:pt x="1900913" y="240636"/>
                  </a:lnTo>
                  <a:lnTo>
                    <a:pt x="1899627" y="245898"/>
                  </a:lnTo>
                  <a:lnTo>
                    <a:pt x="1896863" y="250673"/>
                  </a:lnTo>
                  <a:lnTo>
                    <a:pt x="1894349" y="255196"/>
                  </a:lnTo>
                  <a:lnTo>
                    <a:pt x="1890831" y="258965"/>
                  </a:lnTo>
                  <a:lnTo>
                    <a:pt x="1886308" y="261981"/>
                  </a:lnTo>
                  <a:lnTo>
                    <a:pt x="1882036" y="264997"/>
                  </a:lnTo>
                  <a:lnTo>
                    <a:pt x="1877010" y="267258"/>
                  </a:lnTo>
                  <a:lnTo>
                    <a:pt x="1871230" y="268766"/>
                  </a:lnTo>
                  <a:lnTo>
                    <a:pt x="1865701" y="270274"/>
                  </a:lnTo>
                  <a:lnTo>
                    <a:pt x="1859921" y="271028"/>
                  </a:lnTo>
                  <a:lnTo>
                    <a:pt x="1894978" y="271028"/>
                  </a:lnTo>
                  <a:lnTo>
                    <a:pt x="1897491" y="266505"/>
                  </a:lnTo>
                  <a:lnTo>
                    <a:pt x="1899501" y="261981"/>
                  </a:lnTo>
                  <a:lnTo>
                    <a:pt x="1931165" y="261981"/>
                  </a:lnTo>
                  <a:lnTo>
                    <a:pt x="1931165" y="99138"/>
                  </a:lnTo>
                  <a:close/>
                </a:path>
                <a:path w="3037204" h="298450">
                  <a:moveTo>
                    <a:pt x="2041805" y="261981"/>
                  </a:moveTo>
                  <a:lnTo>
                    <a:pt x="2027046" y="261981"/>
                  </a:lnTo>
                  <a:lnTo>
                    <a:pt x="2037106" y="277813"/>
                  </a:lnTo>
                  <a:lnTo>
                    <a:pt x="2049946" y="289122"/>
                  </a:lnTo>
                  <a:lnTo>
                    <a:pt x="2065566" y="295907"/>
                  </a:lnTo>
                  <a:lnTo>
                    <a:pt x="2083966" y="298168"/>
                  </a:lnTo>
                  <a:lnTo>
                    <a:pt x="2092801" y="297721"/>
                  </a:lnTo>
                  <a:lnTo>
                    <a:pt x="2130331" y="282336"/>
                  </a:lnTo>
                  <a:lnTo>
                    <a:pt x="2141314" y="271028"/>
                  </a:lnTo>
                  <a:lnTo>
                    <a:pt x="2068888" y="271028"/>
                  </a:lnTo>
                  <a:lnTo>
                    <a:pt x="2062354" y="270148"/>
                  </a:lnTo>
                  <a:lnTo>
                    <a:pt x="2056072" y="268389"/>
                  </a:lnTo>
                  <a:lnTo>
                    <a:pt x="2050040" y="266630"/>
                  </a:lnTo>
                  <a:lnTo>
                    <a:pt x="2044763" y="264117"/>
                  </a:lnTo>
                  <a:lnTo>
                    <a:pt x="2041805" y="261981"/>
                  </a:lnTo>
                  <a:close/>
                </a:path>
                <a:path w="3037204" h="298450">
                  <a:moveTo>
                    <a:pt x="2025539" y="14701"/>
                  </a:moveTo>
                  <a:lnTo>
                    <a:pt x="1995382" y="14701"/>
                  </a:lnTo>
                  <a:lnTo>
                    <a:pt x="1995382" y="293645"/>
                  </a:lnTo>
                  <a:lnTo>
                    <a:pt x="2025539" y="293645"/>
                  </a:lnTo>
                  <a:lnTo>
                    <a:pt x="2025539" y="261981"/>
                  </a:lnTo>
                  <a:lnTo>
                    <a:pt x="2041805" y="261981"/>
                  </a:lnTo>
                  <a:lnTo>
                    <a:pt x="2025539" y="237731"/>
                  </a:lnTo>
                  <a:lnTo>
                    <a:pt x="2025539" y="153796"/>
                  </a:lnTo>
                  <a:lnTo>
                    <a:pt x="2042230" y="130873"/>
                  </a:lnTo>
                  <a:lnTo>
                    <a:pt x="2025539" y="130873"/>
                  </a:lnTo>
                  <a:lnTo>
                    <a:pt x="2025539" y="14701"/>
                  </a:lnTo>
                  <a:close/>
                </a:path>
                <a:path w="3037204" h="298450">
                  <a:moveTo>
                    <a:pt x="2141314" y="121755"/>
                  </a:moveTo>
                  <a:lnTo>
                    <a:pt x="2075673" y="121755"/>
                  </a:lnTo>
                  <a:lnTo>
                    <a:pt x="2087806" y="122768"/>
                  </a:lnTo>
                  <a:lnTo>
                    <a:pt x="2098573" y="125807"/>
                  </a:lnTo>
                  <a:lnTo>
                    <a:pt x="2127033" y="156340"/>
                  </a:lnTo>
                  <a:lnTo>
                    <a:pt x="2130708" y="179806"/>
                  </a:lnTo>
                  <a:lnTo>
                    <a:pt x="2130708" y="212977"/>
                  </a:lnTo>
                  <a:lnTo>
                    <a:pt x="2116007" y="255196"/>
                  </a:lnTo>
                  <a:lnTo>
                    <a:pt x="2087408" y="270148"/>
                  </a:lnTo>
                  <a:lnTo>
                    <a:pt x="2086458" y="270148"/>
                  </a:lnTo>
                  <a:lnTo>
                    <a:pt x="2075673" y="271028"/>
                  </a:lnTo>
                  <a:lnTo>
                    <a:pt x="2141314" y="271028"/>
                  </a:lnTo>
                  <a:lnTo>
                    <a:pt x="2141640" y="270651"/>
                  </a:lnTo>
                  <a:lnTo>
                    <a:pt x="2159946" y="228904"/>
                  </a:lnTo>
                  <a:lnTo>
                    <a:pt x="2163126" y="196391"/>
                  </a:lnTo>
                  <a:lnTo>
                    <a:pt x="2162773" y="184989"/>
                  </a:lnTo>
                  <a:lnTo>
                    <a:pt x="2154503" y="145102"/>
                  </a:lnTo>
                  <a:lnTo>
                    <a:pt x="2141673" y="122179"/>
                  </a:lnTo>
                  <a:lnTo>
                    <a:pt x="2141314" y="121755"/>
                  </a:lnTo>
                  <a:close/>
                </a:path>
                <a:path w="3037204" h="298450">
                  <a:moveTo>
                    <a:pt x="2083966" y="94614"/>
                  </a:moveTo>
                  <a:lnTo>
                    <a:pt x="2042172" y="108609"/>
                  </a:lnTo>
                  <a:lnTo>
                    <a:pt x="2027012" y="130873"/>
                  </a:lnTo>
                  <a:lnTo>
                    <a:pt x="2042230" y="130873"/>
                  </a:lnTo>
                  <a:lnTo>
                    <a:pt x="2044709" y="129082"/>
                  </a:lnTo>
                  <a:lnTo>
                    <a:pt x="2050040" y="126530"/>
                  </a:lnTo>
                  <a:lnTo>
                    <a:pt x="2056072" y="124771"/>
                  </a:lnTo>
                  <a:lnTo>
                    <a:pt x="2062330" y="122768"/>
                  </a:lnTo>
                  <a:lnTo>
                    <a:pt x="2068888" y="121755"/>
                  </a:lnTo>
                  <a:lnTo>
                    <a:pt x="2141314" y="121755"/>
                  </a:lnTo>
                  <a:lnTo>
                    <a:pt x="2136268" y="115912"/>
                  </a:lnTo>
                  <a:lnTo>
                    <a:pt x="2101212" y="96405"/>
                  </a:lnTo>
                  <a:lnTo>
                    <a:pt x="2093539" y="95180"/>
                  </a:lnTo>
                  <a:lnTo>
                    <a:pt x="2095126" y="95180"/>
                  </a:lnTo>
                  <a:lnTo>
                    <a:pt x="2083966" y="94614"/>
                  </a:lnTo>
                  <a:close/>
                </a:path>
                <a:path w="3037204" h="298450">
                  <a:moveTo>
                    <a:pt x="2252923" y="125525"/>
                  </a:moveTo>
                  <a:lnTo>
                    <a:pt x="2222767" y="125525"/>
                  </a:lnTo>
                  <a:lnTo>
                    <a:pt x="2222767" y="271154"/>
                  </a:lnTo>
                  <a:lnTo>
                    <a:pt x="2254808" y="293645"/>
                  </a:lnTo>
                  <a:lnTo>
                    <a:pt x="2292503" y="293645"/>
                  </a:lnTo>
                  <a:lnTo>
                    <a:pt x="2292503" y="267258"/>
                  </a:lnTo>
                  <a:lnTo>
                    <a:pt x="2252923" y="267258"/>
                  </a:lnTo>
                  <a:lnTo>
                    <a:pt x="2252923" y="125525"/>
                  </a:lnTo>
                  <a:close/>
                </a:path>
                <a:path w="3037204" h="298450">
                  <a:moveTo>
                    <a:pt x="2295519" y="99138"/>
                  </a:moveTo>
                  <a:lnTo>
                    <a:pt x="2190726" y="99138"/>
                  </a:lnTo>
                  <a:lnTo>
                    <a:pt x="2190726" y="125525"/>
                  </a:lnTo>
                  <a:lnTo>
                    <a:pt x="2295519" y="125525"/>
                  </a:lnTo>
                  <a:lnTo>
                    <a:pt x="2295519" y="99138"/>
                  </a:lnTo>
                  <a:close/>
                </a:path>
                <a:path w="3037204" h="298450">
                  <a:moveTo>
                    <a:pt x="2252923" y="45234"/>
                  </a:moveTo>
                  <a:lnTo>
                    <a:pt x="2225782" y="45234"/>
                  </a:lnTo>
                  <a:lnTo>
                    <a:pt x="2225782" y="87955"/>
                  </a:lnTo>
                  <a:lnTo>
                    <a:pt x="2224526" y="92604"/>
                  </a:lnTo>
                  <a:lnTo>
                    <a:pt x="2219751" y="97881"/>
                  </a:lnTo>
                  <a:lnTo>
                    <a:pt x="2215354" y="99138"/>
                  </a:lnTo>
                  <a:lnTo>
                    <a:pt x="2252923" y="99138"/>
                  </a:lnTo>
                  <a:lnTo>
                    <a:pt x="2252923" y="45234"/>
                  </a:lnTo>
                  <a:close/>
                </a:path>
                <a:path w="3037204" h="298450">
                  <a:moveTo>
                    <a:pt x="2415646" y="94614"/>
                  </a:moveTo>
                  <a:lnTo>
                    <a:pt x="2371801" y="105758"/>
                  </a:lnTo>
                  <a:lnTo>
                    <a:pt x="2341857" y="137116"/>
                  </a:lnTo>
                  <a:lnTo>
                    <a:pt x="2329701" y="174434"/>
                  </a:lnTo>
                  <a:lnTo>
                    <a:pt x="2328193" y="196391"/>
                  </a:lnTo>
                  <a:lnTo>
                    <a:pt x="2328570" y="207794"/>
                  </a:lnTo>
                  <a:lnTo>
                    <a:pt x="2337734" y="247539"/>
                  </a:lnTo>
                  <a:lnTo>
                    <a:pt x="2364663" y="282336"/>
                  </a:lnTo>
                  <a:lnTo>
                    <a:pt x="2405892" y="297721"/>
                  </a:lnTo>
                  <a:lnTo>
                    <a:pt x="2415646" y="298168"/>
                  </a:lnTo>
                  <a:lnTo>
                    <a:pt x="2428933" y="297415"/>
                  </a:lnTo>
                  <a:lnTo>
                    <a:pt x="2472471" y="279415"/>
                  </a:lnTo>
                  <a:lnTo>
                    <a:pt x="2480481" y="271782"/>
                  </a:lnTo>
                  <a:lnTo>
                    <a:pt x="2408483" y="271782"/>
                  </a:lnTo>
                  <a:lnTo>
                    <a:pt x="2400316" y="270274"/>
                  </a:lnTo>
                  <a:lnTo>
                    <a:pt x="2366390" y="243385"/>
                  </a:lnTo>
                  <a:lnTo>
                    <a:pt x="2359857" y="221270"/>
                  </a:lnTo>
                  <a:lnTo>
                    <a:pt x="2359857" y="203930"/>
                  </a:lnTo>
                  <a:lnTo>
                    <a:pt x="2499706" y="203930"/>
                  </a:lnTo>
                  <a:lnTo>
                    <a:pt x="2499706" y="189606"/>
                  </a:lnTo>
                  <a:lnTo>
                    <a:pt x="2499398" y="181313"/>
                  </a:lnTo>
                  <a:lnTo>
                    <a:pt x="2359857" y="181313"/>
                  </a:lnTo>
                  <a:lnTo>
                    <a:pt x="2359929" y="169722"/>
                  </a:lnTo>
                  <a:lnTo>
                    <a:pt x="2361239" y="162340"/>
                  </a:lnTo>
                  <a:lnTo>
                    <a:pt x="2364003" y="155304"/>
                  </a:lnTo>
                  <a:lnTo>
                    <a:pt x="2366767" y="148016"/>
                  </a:lnTo>
                  <a:lnTo>
                    <a:pt x="2393028" y="124394"/>
                  </a:lnTo>
                  <a:lnTo>
                    <a:pt x="2399814" y="121378"/>
                  </a:lnTo>
                  <a:lnTo>
                    <a:pt x="2407353" y="119870"/>
                  </a:lnTo>
                  <a:lnTo>
                    <a:pt x="2475299" y="119870"/>
                  </a:lnTo>
                  <a:lnTo>
                    <a:pt x="2471340" y="115700"/>
                  </a:lnTo>
                  <a:lnTo>
                    <a:pt x="2434210" y="96405"/>
                  </a:lnTo>
                  <a:lnTo>
                    <a:pt x="2425187" y="95062"/>
                  </a:lnTo>
                  <a:lnTo>
                    <a:pt x="2415646" y="94614"/>
                  </a:lnTo>
                  <a:close/>
                </a:path>
                <a:path w="3037204" h="298450">
                  <a:moveTo>
                    <a:pt x="2471057" y="238233"/>
                  </a:moveTo>
                  <a:lnTo>
                    <a:pt x="2442480" y="266905"/>
                  </a:lnTo>
                  <a:lnTo>
                    <a:pt x="2417530" y="271782"/>
                  </a:lnTo>
                  <a:lnTo>
                    <a:pt x="2480481" y="271782"/>
                  </a:lnTo>
                  <a:lnTo>
                    <a:pt x="2487172" y="263206"/>
                  </a:lnTo>
                  <a:lnTo>
                    <a:pt x="2492544" y="253688"/>
                  </a:lnTo>
                  <a:lnTo>
                    <a:pt x="2471057" y="238233"/>
                  </a:lnTo>
                  <a:close/>
                </a:path>
                <a:path w="3037204" h="298450">
                  <a:moveTo>
                    <a:pt x="2475299" y="119870"/>
                  </a:moveTo>
                  <a:lnTo>
                    <a:pt x="2415646" y="119870"/>
                  </a:lnTo>
                  <a:lnTo>
                    <a:pt x="2426742" y="120860"/>
                  </a:lnTo>
                  <a:lnTo>
                    <a:pt x="2436661" y="123828"/>
                  </a:lnTo>
                  <a:lnTo>
                    <a:pt x="2463707" y="153796"/>
                  </a:lnTo>
                  <a:lnTo>
                    <a:pt x="2467288" y="177167"/>
                  </a:lnTo>
                  <a:lnTo>
                    <a:pt x="2467288" y="181313"/>
                  </a:lnTo>
                  <a:lnTo>
                    <a:pt x="2499398" y="181313"/>
                  </a:lnTo>
                  <a:lnTo>
                    <a:pt x="2499329" y="179452"/>
                  </a:lnTo>
                  <a:lnTo>
                    <a:pt x="2498245" y="170130"/>
                  </a:lnTo>
                  <a:lnTo>
                    <a:pt x="2498198" y="169722"/>
                  </a:lnTo>
                  <a:lnTo>
                    <a:pt x="2482225" y="128281"/>
                  </a:lnTo>
                  <a:lnTo>
                    <a:pt x="2477089" y="121755"/>
                  </a:lnTo>
                  <a:lnTo>
                    <a:pt x="2475299" y="119870"/>
                  </a:lnTo>
                  <a:close/>
                </a:path>
                <a:path w="3037204" h="298450">
                  <a:moveTo>
                    <a:pt x="2579555" y="99138"/>
                  </a:moveTo>
                  <a:lnTo>
                    <a:pt x="2549399" y="99138"/>
                  </a:lnTo>
                  <a:lnTo>
                    <a:pt x="2549399" y="293645"/>
                  </a:lnTo>
                  <a:lnTo>
                    <a:pt x="2579555" y="293645"/>
                  </a:lnTo>
                  <a:lnTo>
                    <a:pt x="2579611" y="152170"/>
                  </a:lnTo>
                  <a:lnTo>
                    <a:pt x="2580811" y="147011"/>
                  </a:lnTo>
                  <a:lnTo>
                    <a:pt x="2583324" y="142487"/>
                  </a:lnTo>
                  <a:lnTo>
                    <a:pt x="2586089" y="137713"/>
                  </a:lnTo>
                  <a:lnTo>
                    <a:pt x="2589607" y="133817"/>
                  </a:lnTo>
                  <a:lnTo>
                    <a:pt x="2593879" y="130802"/>
                  </a:lnTo>
                  <a:lnTo>
                    <a:pt x="2579555" y="130802"/>
                  </a:lnTo>
                  <a:lnTo>
                    <a:pt x="2579555" y="99138"/>
                  </a:lnTo>
                  <a:close/>
                </a:path>
                <a:path w="3037204" h="298450">
                  <a:moveTo>
                    <a:pt x="2686787" y="121755"/>
                  </a:moveTo>
                  <a:lnTo>
                    <a:pt x="2625920" y="121755"/>
                  </a:lnTo>
                  <a:lnTo>
                    <a:pt x="2635956" y="122580"/>
                  </a:lnTo>
                  <a:lnTo>
                    <a:pt x="2644579" y="125053"/>
                  </a:lnTo>
                  <a:lnTo>
                    <a:pt x="2667125" y="161947"/>
                  </a:lnTo>
                  <a:lnTo>
                    <a:pt x="2667762" y="174151"/>
                  </a:lnTo>
                  <a:lnTo>
                    <a:pt x="2667762" y="293645"/>
                  </a:lnTo>
                  <a:lnTo>
                    <a:pt x="2697918" y="293645"/>
                  </a:lnTo>
                  <a:lnTo>
                    <a:pt x="2697974" y="152170"/>
                  </a:lnTo>
                  <a:lnTo>
                    <a:pt x="2699174" y="147011"/>
                  </a:lnTo>
                  <a:lnTo>
                    <a:pt x="2701687" y="142487"/>
                  </a:lnTo>
                  <a:lnTo>
                    <a:pt x="2704200" y="137713"/>
                  </a:lnTo>
                  <a:lnTo>
                    <a:pt x="2707264" y="134194"/>
                  </a:lnTo>
                  <a:lnTo>
                    <a:pt x="2693017" y="134194"/>
                  </a:lnTo>
                  <a:lnTo>
                    <a:pt x="2688541" y="124394"/>
                  </a:lnTo>
                  <a:lnTo>
                    <a:pt x="2686787" y="121755"/>
                  </a:lnTo>
                  <a:close/>
                </a:path>
                <a:path w="3037204" h="298450">
                  <a:moveTo>
                    <a:pt x="2804583" y="121755"/>
                  </a:moveTo>
                  <a:lnTo>
                    <a:pt x="2743529" y="121755"/>
                  </a:lnTo>
                  <a:lnTo>
                    <a:pt x="2753895" y="122580"/>
                  </a:lnTo>
                  <a:lnTo>
                    <a:pt x="2762753" y="125053"/>
                  </a:lnTo>
                  <a:lnTo>
                    <a:pt x="2785488" y="161947"/>
                  </a:lnTo>
                  <a:lnTo>
                    <a:pt x="2786124" y="174151"/>
                  </a:lnTo>
                  <a:lnTo>
                    <a:pt x="2786124" y="293645"/>
                  </a:lnTo>
                  <a:lnTo>
                    <a:pt x="2816281" y="293645"/>
                  </a:lnTo>
                  <a:lnTo>
                    <a:pt x="2816281" y="168874"/>
                  </a:lnTo>
                  <a:lnTo>
                    <a:pt x="2815236" y="152414"/>
                  </a:lnTo>
                  <a:lnTo>
                    <a:pt x="2815220" y="152170"/>
                  </a:lnTo>
                  <a:lnTo>
                    <a:pt x="2812088" y="137713"/>
                  </a:lnTo>
                  <a:lnTo>
                    <a:pt x="2812040" y="137493"/>
                  </a:lnTo>
                  <a:lnTo>
                    <a:pt x="2806828" y="125053"/>
                  </a:lnTo>
                  <a:lnTo>
                    <a:pt x="2806739" y="124841"/>
                  </a:lnTo>
                  <a:lnTo>
                    <a:pt x="2804583" y="121755"/>
                  </a:lnTo>
                  <a:close/>
                </a:path>
                <a:path w="3037204" h="298450">
                  <a:moveTo>
                    <a:pt x="2752953" y="94614"/>
                  </a:moveTo>
                  <a:lnTo>
                    <a:pt x="2713373" y="106677"/>
                  </a:lnTo>
                  <a:lnTo>
                    <a:pt x="2693771" y="134194"/>
                  </a:lnTo>
                  <a:lnTo>
                    <a:pt x="2707264" y="134194"/>
                  </a:lnTo>
                  <a:lnTo>
                    <a:pt x="2707593" y="133817"/>
                  </a:lnTo>
                  <a:lnTo>
                    <a:pt x="2716137" y="127786"/>
                  </a:lnTo>
                  <a:lnTo>
                    <a:pt x="2720912" y="125524"/>
                  </a:lnTo>
                  <a:lnTo>
                    <a:pt x="2726189" y="124017"/>
                  </a:lnTo>
                  <a:lnTo>
                    <a:pt x="2731458" y="122580"/>
                  </a:lnTo>
                  <a:lnTo>
                    <a:pt x="2731176" y="122580"/>
                  </a:lnTo>
                  <a:lnTo>
                    <a:pt x="2737497" y="121755"/>
                  </a:lnTo>
                  <a:lnTo>
                    <a:pt x="2804583" y="121755"/>
                  </a:lnTo>
                  <a:lnTo>
                    <a:pt x="2799318" y="114216"/>
                  </a:lnTo>
                  <a:lnTo>
                    <a:pt x="2790200" y="105640"/>
                  </a:lnTo>
                  <a:lnTo>
                    <a:pt x="2779434" y="99515"/>
                  </a:lnTo>
                  <a:lnTo>
                    <a:pt x="2767018" y="95840"/>
                  </a:lnTo>
                  <a:lnTo>
                    <a:pt x="2752953" y="94614"/>
                  </a:lnTo>
                  <a:close/>
                </a:path>
                <a:path w="3037204" h="298450">
                  <a:moveTo>
                    <a:pt x="2633459" y="94614"/>
                  </a:moveTo>
                  <a:lnTo>
                    <a:pt x="2625920" y="94614"/>
                  </a:lnTo>
                  <a:lnTo>
                    <a:pt x="2619386" y="95620"/>
                  </a:lnTo>
                  <a:lnTo>
                    <a:pt x="2613857" y="97630"/>
                  </a:lnTo>
                  <a:lnTo>
                    <a:pt x="2607934" y="99515"/>
                  </a:lnTo>
                  <a:lnTo>
                    <a:pt x="2608084" y="99515"/>
                  </a:lnTo>
                  <a:lnTo>
                    <a:pt x="2603428" y="101902"/>
                  </a:lnTo>
                  <a:lnTo>
                    <a:pt x="2599156" y="105169"/>
                  </a:lnTo>
                  <a:lnTo>
                    <a:pt x="2581063" y="130802"/>
                  </a:lnTo>
                  <a:lnTo>
                    <a:pt x="2593879" y="130802"/>
                  </a:lnTo>
                  <a:lnTo>
                    <a:pt x="2598151" y="127786"/>
                  </a:lnTo>
                  <a:lnTo>
                    <a:pt x="2603052" y="125524"/>
                  </a:lnTo>
                  <a:lnTo>
                    <a:pt x="2613850" y="122580"/>
                  </a:lnTo>
                  <a:lnTo>
                    <a:pt x="2613567" y="122580"/>
                  </a:lnTo>
                  <a:lnTo>
                    <a:pt x="2619889" y="121755"/>
                  </a:lnTo>
                  <a:lnTo>
                    <a:pt x="2686787" y="121755"/>
                  </a:lnTo>
                  <a:lnTo>
                    <a:pt x="2683028" y="116101"/>
                  </a:lnTo>
                  <a:lnTo>
                    <a:pt x="2642883" y="95203"/>
                  </a:lnTo>
                  <a:lnTo>
                    <a:pt x="2633459" y="94614"/>
                  </a:lnTo>
                  <a:close/>
                </a:path>
                <a:path w="3037204" h="298450">
                  <a:moveTo>
                    <a:pt x="3002785" y="120624"/>
                  </a:moveTo>
                  <a:lnTo>
                    <a:pt x="2938431" y="120624"/>
                  </a:lnTo>
                  <a:lnTo>
                    <a:pt x="2949362" y="121307"/>
                  </a:lnTo>
                  <a:lnTo>
                    <a:pt x="2958786" y="123357"/>
                  </a:lnTo>
                  <a:lnTo>
                    <a:pt x="2983712" y="153466"/>
                  </a:lnTo>
                  <a:lnTo>
                    <a:pt x="2984419" y="163220"/>
                  </a:lnTo>
                  <a:lnTo>
                    <a:pt x="2984419" y="182444"/>
                  </a:lnTo>
                  <a:lnTo>
                    <a:pt x="2945970" y="182444"/>
                  </a:lnTo>
                  <a:lnTo>
                    <a:pt x="2926062" y="183363"/>
                  </a:lnTo>
                  <a:lnTo>
                    <a:pt x="2883019" y="197145"/>
                  </a:lnTo>
                  <a:lnTo>
                    <a:pt x="2863040" y="239364"/>
                  </a:lnTo>
                  <a:lnTo>
                    <a:pt x="2864076" y="251929"/>
                  </a:lnTo>
                  <a:lnTo>
                    <a:pt x="2889521" y="289263"/>
                  </a:lnTo>
                  <a:lnTo>
                    <a:pt x="2928253" y="298168"/>
                  </a:lnTo>
                  <a:lnTo>
                    <a:pt x="2938077" y="297603"/>
                  </a:lnTo>
                  <a:lnTo>
                    <a:pt x="2975937" y="277813"/>
                  </a:lnTo>
                  <a:lnTo>
                    <a:pt x="2979354" y="272536"/>
                  </a:lnTo>
                  <a:lnTo>
                    <a:pt x="2933153" y="272536"/>
                  </a:lnTo>
                  <a:lnTo>
                    <a:pt x="2924743" y="272041"/>
                  </a:lnTo>
                  <a:lnTo>
                    <a:pt x="2894704" y="251929"/>
                  </a:lnTo>
                  <a:lnTo>
                    <a:pt x="2894704" y="224914"/>
                  </a:lnTo>
                  <a:lnTo>
                    <a:pt x="2932329" y="205533"/>
                  </a:lnTo>
                  <a:lnTo>
                    <a:pt x="2944462" y="205061"/>
                  </a:lnTo>
                  <a:lnTo>
                    <a:pt x="3014575" y="205061"/>
                  </a:lnTo>
                  <a:lnTo>
                    <a:pt x="3014575" y="160204"/>
                  </a:lnTo>
                  <a:lnTo>
                    <a:pt x="3013350" y="145597"/>
                  </a:lnTo>
                  <a:lnTo>
                    <a:pt x="3009715" y="132828"/>
                  </a:lnTo>
                  <a:lnTo>
                    <a:pt x="3009675" y="132687"/>
                  </a:lnTo>
                  <a:lnTo>
                    <a:pt x="3003549" y="121472"/>
                  </a:lnTo>
                  <a:lnTo>
                    <a:pt x="3002785" y="120624"/>
                  </a:lnTo>
                  <a:close/>
                </a:path>
                <a:path w="3037204" h="298450">
                  <a:moveTo>
                    <a:pt x="3014575" y="261981"/>
                  </a:moveTo>
                  <a:lnTo>
                    <a:pt x="2986303" y="261981"/>
                  </a:lnTo>
                  <a:lnTo>
                    <a:pt x="2987495" y="270557"/>
                  </a:lnTo>
                  <a:lnTo>
                    <a:pt x="2987560" y="271028"/>
                  </a:lnTo>
                  <a:lnTo>
                    <a:pt x="3019852" y="293645"/>
                  </a:lnTo>
                  <a:lnTo>
                    <a:pt x="3036815" y="293645"/>
                  </a:lnTo>
                  <a:lnTo>
                    <a:pt x="3036815" y="267258"/>
                  </a:lnTo>
                  <a:lnTo>
                    <a:pt x="3014575" y="267258"/>
                  </a:lnTo>
                  <a:lnTo>
                    <a:pt x="3014575" y="261981"/>
                  </a:lnTo>
                  <a:close/>
                </a:path>
                <a:path w="3037204" h="298450">
                  <a:moveTo>
                    <a:pt x="3014575" y="205061"/>
                  </a:moveTo>
                  <a:lnTo>
                    <a:pt x="2984419" y="205061"/>
                  </a:lnTo>
                  <a:lnTo>
                    <a:pt x="2984419" y="242128"/>
                  </a:lnTo>
                  <a:lnTo>
                    <a:pt x="2983162" y="246777"/>
                  </a:lnTo>
                  <a:lnTo>
                    <a:pt x="2947603" y="271656"/>
                  </a:lnTo>
                  <a:lnTo>
                    <a:pt x="2940692" y="272536"/>
                  </a:lnTo>
                  <a:lnTo>
                    <a:pt x="2979354" y="272536"/>
                  </a:lnTo>
                  <a:lnTo>
                    <a:pt x="2980635" y="270557"/>
                  </a:lnTo>
                  <a:lnTo>
                    <a:pt x="2981717" y="268138"/>
                  </a:lnTo>
                  <a:lnTo>
                    <a:pt x="2984419" y="261981"/>
                  </a:lnTo>
                  <a:lnTo>
                    <a:pt x="3014575" y="261981"/>
                  </a:lnTo>
                  <a:lnTo>
                    <a:pt x="3014575" y="205061"/>
                  </a:lnTo>
                  <a:close/>
                </a:path>
                <a:path w="3037204" h="298450">
                  <a:moveTo>
                    <a:pt x="2939939" y="94614"/>
                  </a:moveTo>
                  <a:lnTo>
                    <a:pt x="2896212" y="105923"/>
                  </a:lnTo>
                  <a:lnTo>
                    <a:pt x="2870956" y="132687"/>
                  </a:lnTo>
                  <a:lnTo>
                    <a:pt x="2889050" y="149649"/>
                  </a:lnTo>
                  <a:lnTo>
                    <a:pt x="2893243" y="143383"/>
                  </a:lnTo>
                  <a:lnTo>
                    <a:pt x="2897908" y="137775"/>
                  </a:lnTo>
                  <a:lnTo>
                    <a:pt x="2938431" y="120624"/>
                  </a:lnTo>
                  <a:lnTo>
                    <a:pt x="3002785" y="120624"/>
                  </a:lnTo>
                  <a:lnTo>
                    <a:pt x="2994973" y="111954"/>
                  </a:lnTo>
                  <a:lnTo>
                    <a:pt x="2984183" y="104368"/>
                  </a:lnTo>
                  <a:lnTo>
                    <a:pt x="2971414" y="98949"/>
                  </a:lnTo>
                  <a:lnTo>
                    <a:pt x="2956666" y="95698"/>
                  </a:lnTo>
                  <a:lnTo>
                    <a:pt x="2939939" y="946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/>
          <p:nvPr/>
        </p:nvSpPr>
        <p:spPr>
          <a:xfrm>
            <a:off x="9690575" y="5480600"/>
            <a:ext cx="460375" cy="632460"/>
          </a:xfrm>
          <a:custGeom>
            <a:avLst/>
            <a:gdLst/>
            <a:ahLst/>
            <a:cxnLst/>
            <a:rect l="l" t="t" r="r" b="b"/>
            <a:pathLst>
              <a:path w="460375" h="632460">
                <a:moveTo>
                  <a:pt x="423652" y="0"/>
                </a:moveTo>
                <a:lnTo>
                  <a:pt x="43611" y="0"/>
                </a:lnTo>
                <a:lnTo>
                  <a:pt x="20470" y="351559"/>
                </a:lnTo>
                <a:lnTo>
                  <a:pt x="129943" y="366690"/>
                </a:lnTo>
                <a:lnTo>
                  <a:pt x="136841" y="359570"/>
                </a:lnTo>
                <a:lnTo>
                  <a:pt x="145074" y="352449"/>
                </a:lnTo>
                <a:lnTo>
                  <a:pt x="178338" y="331590"/>
                </a:lnTo>
                <a:lnTo>
                  <a:pt x="226066" y="323079"/>
                </a:lnTo>
                <a:lnTo>
                  <a:pt x="246703" y="324636"/>
                </a:lnTo>
                <a:lnTo>
                  <a:pt x="294598" y="347999"/>
                </a:lnTo>
                <a:lnTo>
                  <a:pt x="317961" y="395393"/>
                </a:lnTo>
                <a:lnTo>
                  <a:pt x="319519" y="415641"/>
                </a:lnTo>
                <a:lnTo>
                  <a:pt x="319519" y="422761"/>
                </a:lnTo>
                <a:lnTo>
                  <a:pt x="313288" y="463703"/>
                </a:lnTo>
                <a:lnTo>
                  <a:pt x="281081" y="507815"/>
                </a:lnTo>
                <a:lnTo>
                  <a:pt x="245035" y="521610"/>
                </a:lnTo>
                <a:lnTo>
                  <a:pt x="222506" y="523334"/>
                </a:lnTo>
                <a:lnTo>
                  <a:pt x="199699" y="521777"/>
                </a:lnTo>
                <a:lnTo>
                  <a:pt x="161428" y="509316"/>
                </a:lnTo>
                <a:lnTo>
                  <a:pt x="132224" y="484841"/>
                </a:lnTo>
                <a:lnTo>
                  <a:pt x="107748" y="453690"/>
                </a:lnTo>
                <a:lnTo>
                  <a:pt x="97012" y="436112"/>
                </a:lnTo>
                <a:lnTo>
                  <a:pt x="0" y="512654"/>
                </a:lnTo>
                <a:lnTo>
                  <a:pt x="24364" y="547198"/>
                </a:lnTo>
                <a:lnTo>
                  <a:pt x="55181" y="578293"/>
                </a:lnTo>
                <a:lnTo>
                  <a:pt x="93953" y="603937"/>
                </a:lnTo>
                <a:lnTo>
                  <a:pt x="141514" y="622127"/>
                </a:lnTo>
                <a:lnTo>
                  <a:pt x="199588" y="631306"/>
                </a:lnTo>
                <a:lnTo>
                  <a:pt x="221616" y="631917"/>
                </a:lnTo>
                <a:lnTo>
                  <a:pt x="249318" y="630916"/>
                </a:lnTo>
                <a:lnTo>
                  <a:pt x="300049" y="622906"/>
                </a:lnTo>
                <a:lnTo>
                  <a:pt x="344439" y="606663"/>
                </a:lnTo>
                <a:lnTo>
                  <a:pt x="381820" y="583522"/>
                </a:lnTo>
                <a:lnTo>
                  <a:pt x="412415" y="554263"/>
                </a:lnTo>
                <a:lnTo>
                  <a:pt x="435556" y="519552"/>
                </a:lnTo>
                <a:lnTo>
                  <a:pt x="451131" y="479334"/>
                </a:lnTo>
                <a:lnTo>
                  <a:pt x="459141" y="435278"/>
                </a:lnTo>
                <a:lnTo>
                  <a:pt x="460143" y="412081"/>
                </a:lnTo>
                <a:lnTo>
                  <a:pt x="459197" y="389552"/>
                </a:lnTo>
                <a:lnTo>
                  <a:pt x="451632" y="348166"/>
                </a:lnTo>
                <a:lnTo>
                  <a:pt x="436779" y="311397"/>
                </a:lnTo>
                <a:lnTo>
                  <a:pt x="404071" y="267007"/>
                </a:lnTo>
                <a:lnTo>
                  <a:pt x="360348" y="235300"/>
                </a:lnTo>
                <a:lnTo>
                  <a:pt x="307503" y="217833"/>
                </a:lnTo>
                <a:lnTo>
                  <a:pt x="268787" y="214496"/>
                </a:lnTo>
                <a:lnTo>
                  <a:pt x="254602" y="214941"/>
                </a:lnTo>
                <a:lnTo>
                  <a:pt x="207765" y="225565"/>
                </a:lnTo>
                <a:lnTo>
                  <a:pt x="174222" y="248706"/>
                </a:lnTo>
                <a:lnTo>
                  <a:pt x="149635" y="282416"/>
                </a:lnTo>
                <a:lnTo>
                  <a:pt x="135283" y="313288"/>
                </a:lnTo>
                <a:lnTo>
                  <a:pt x="128163" y="313288"/>
                </a:lnTo>
                <a:lnTo>
                  <a:pt x="141514" y="116593"/>
                </a:lnTo>
                <a:lnTo>
                  <a:pt x="423652" y="116593"/>
                </a:lnTo>
                <a:lnTo>
                  <a:pt x="423652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3" name="object 8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2502" y="9839791"/>
            <a:ext cx="152456" cy="152456"/>
          </a:xfrm>
          <a:prstGeom prst="rect">
            <a:avLst/>
          </a:prstGeom>
        </p:spPr>
      </p:pic>
      <p:sp>
        <p:nvSpPr>
          <p:cNvPr id="84" name="object 84" descr=""/>
          <p:cNvSpPr/>
          <p:nvPr/>
        </p:nvSpPr>
        <p:spPr>
          <a:xfrm>
            <a:off x="316169" y="8848199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0" y="152560"/>
                </a:moveTo>
                <a:lnTo>
                  <a:pt x="7784" y="200754"/>
                </a:lnTo>
                <a:lnTo>
                  <a:pt x="29455" y="242630"/>
                </a:lnTo>
                <a:lnTo>
                  <a:pt x="62490" y="275665"/>
                </a:lnTo>
                <a:lnTo>
                  <a:pt x="104366" y="297337"/>
                </a:lnTo>
                <a:lnTo>
                  <a:pt x="152560" y="305121"/>
                </a:lnTo>
                <a:lnTo>
                  <a:pt x="200754" y="297337"/>
                </a:lnTo>
                <a:lnTo>
                  <a:pt x="242630" y="275665"/>
                </a:lnTo>
                <a:lnTo>
                  <a:pt x="275665" y="242630"/>
                </a:lnTo>
                <a:lnTo>
                  <a:pt x="297337" y="200754"/>
                </a:lnTo>
                <a:lnTo>
                  <a:pt x="305121" y="152560"/>
                </a:lnTo>
                <a:lnTo>
                  <a:pt x="297337" y="104366"/>
                </a:lnTo>
                <a:lnTo>
                  <a:pt x="275665" y="62490"/>
                </a:lnTo>
                <a:lnTo>
                  <a:pt x="242630" y="29455"/>
                </a:lnTo>
                <a:lnTo>
                  <a:pt x="200754" y="7784"/>
                </a:lnTo>
                <a:lnTo>
                  <a:pt x="152560" y="0"/>
                </a:lnTo>
                <a:lnTo>
                  <a:pt x="104366" y="7784"/>
                </a:lnTo>
                <a:lnTo>
                  <a:pt x="62490" y="29455"/>
                </a:lnTo>
                <a:lnTo>
                  <a:pt x="29455" y="62490"/>
                </a:lnTo>
                <a:lnTo>
                  <a:pt x="7784" y="104366"/>
                </a:lnTo>
                <a:lnTo>
                  <a:pt x="0" y="15256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5" name="object 8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07761" y="8924532"/>
            <a:ext cx="152456" cy="152455"/>
          </a:xfrm>
          <a:prstGeom prst="rect">
            <a:avLst/>
          </a:prstGeom>
        </p:spPr>
      </p:pic>
      <p:pic>
        <p:nvPicPr>
          <p:cNvPr id="86" name="object 8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2502" y="8009166"/>
            <a:ext cx="152456" cy="152455"/>
          </a:xfrm>
          <a:prstGeom prst="rect">
            <a:avLst/>
          </a:prstGeom>
        </p:spPr>
      </p:pic>
      <p:pic>
        <p:nvPicPr>
          <p:cNvPr id="87" name="object 8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38389" y="10763928"/>
            <a:ext cx="152456" cy="152456"/>
          </a:xfrm>
          <a:prstGeom prst="rect">
            <a:avLst/>
          </a:prstGeom>
        </p:spPr>
      </p:pic>
      <p:sp>
        <p:nvSpPr>
          <p:cNvPr id="88" name="object 88" descr=""/>
          <p:cNvSpPr/>
          <p:nvPr/>
        </p:nvSpPr>
        <p:spPr>
          <a:xfrm>
            <a:off x="2146797" y="10687594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5" h="305434">
                <a:moveTo>
                  <a:pt x="152561" y="305121"/>
                </a:moveTo>
                <a:lnTo>
                  <a:pt x="200755" y="297337"/>
                </a:lnTo>
                <a:lnTo>
                  <a:pt x="242630" y="275666"/>
                </a:lnTo>
                <a:lnTo>
                  <a:pt x="275665" y="242631"/>
                </a:lnTo>
                <a:lnTo>
                  <a:pt x="297336" y="200755"/>
                </a:lnTo>
                <a:lnTo>
                  <a:pt x="305120" y="152561"/>
                </a:lnTo>
                <a:lnTo>
                  <a:pt x="297336" y="104367"/>
                </a:lnTo>
                <a:lnTo>
                  <a:pt x="275665" y="62491"/>
                </a:lnTo>
                <a:lnTo>
                  <a:pt x="242630" y="29456"/>
                </a:lnTo>
                <a:lnTo>
                  <a:pt x="200755" y="7784"/>
                </a:lnTo>
                <a:lnTo>
                  <a:pt x="152561" y="0"/>
                </a:lnTo>
                <a:lnTo>
                  <a:pt x="104367" y="7784"/>
                </a:lnTo>
                <a:lnTo>
                  <a:pt x="62491" y="29456"/>
                </a:lnTo>
                <a:lnTo>
                  <a:pt x="29456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6" y="242631"/>
                </a:lnTo>
                <a:lnTo>
                  <a:pt x="62491" y="275666"/>
                </a:lnTo>
                <a:lnTo>
                  <a:pt x="104367" y="297337"/>
                </a:lnTo>
                <a:lnTo>
                  <a:pt x="152561" y="305121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9" name="object 89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23025" y="9848667"/>
            <a:ext cx="152454" cy="152456"/>
          </a:xfrm>
          <a:prstGeom prst="rect">
            <a:avLst/>
          </a:prstGeom>
        </p:spPr>
      </p:pic>
      <p:sp>
        <p:nvSpPr>
          <p:cNvPr id="90" name="object 90" descr=""/>
          <p:cNvSpPr/>
          <p:nvPr/>
        </p:nvSpPr>
        <p:spPr>
          <a:xfrm>
            <a:off x="1231433" y="10687594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152558" y="305121"/>
                </a:moveTo>
                <a:lnTo>
                  <a:pt x="200752" y="297337"/>
                </a:lnTo>
                <a:lnTo>
                  <a:pt x="242628" y="275666"/>
                </a:lnTo>
                <a:lnTo>
                  <a:pt x="275664" y="242631"/>
                </a:lnTo>
                <a:lnTo>
                  <a:pt x="297335" y="200755"/>
                </a:lnTo>
                <a:lnTo>
                  <a:pt x="305120" y="152561"/>
                </a:lnTo>
                <a:lnTo>
                  <a:pt x="297335" y="104367"/>
                </a:lnTo>
                <a:lnTo>
                  <a:pt x="275664" y="62491"/>
                </a:lnTo>
                <a:lnTo>
                  <a:pt x="242628" y="29456"/>
                </a:lnTo>
                <a:lnTo>
                  <a:pt x="200752" y="7784"/>
                </a:lnTo>
                <a:lnTo>
                  <a:pt x="152558" y="0"/>
                </a:lnTo>
                <a:lnTo>
                  <a:pt x="104365" y="7784"/>
                </a:lnTo>
                <a:lnTo>
                  <a:pt x="62489" y="29456"/>
                </a:lnTo>
                <a:lnTo>
                  <a:pt x="29455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5" y="242631"/>
                </a:lnTo>
                <a:lnTo>
                  <a:pt x="62489" y="275666"/>
                </a:lnTo>
                <a:lnTo>
                  <a:pt x="104365" y="297337"/>
                </a:lnTo>
                <a:lnTo>
                  <a:pt x="152558" y="305121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1" name="object 9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07763" y="9848667"/>
            <a:ext cx="152456" cy="152456"/>
          </a:xfrm>
          <a:prstGeom prst="rect">
            <a:avLst/>
          </a:prstGeom>
        </p:spPr>
      </p:pic>
      <p:pic>
        <p:nvPicPr>
          <p:cNvPr id="92" name="object 9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2397" y="10763928"/>
            <a:ext cx="152456" cy="1524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362019" y="0"/>
            <a:ext cx="7742555" cy="11308715"/>
            <a:chOff x="12362019" y="0"/>
            <a:chExt cx="7742555" cy="11308715"/>
          </a:xfrm>
        </p:grpSpPr>
        <p:sp>
          <p:nvSpPr>
            <p:cNvPr id="3" name="object 3" descr=""/>
            <p:cNvSpPr/>
            <p:nvPr/>
          </p:nvSpPr>
          <p:spPr>
            <a:xfrm>
              <a:off x="12362019" y="0"/>
              <a:ext cx="7742555" cy="11308715"/>
            </a:xfrm>
            <a:custGeom>
              <a:avLst/>
              <a:gdLst/>
              <a:ahLst/>
              <a:cxnLst/>
              <a:rect l="l" t="t" r="r" b="b"/>
              <a:pathLst>
                <a:path w="7742555" h="11308715">
                  <a:moveTo>
                    <a:pt x="0" y="11308556"/>
                  </a:moveTo>
                  <a:lnTo>
                    <a:pt x="0" y="0"/>
                  </a:lnTo>
                  <a:lnTo>
                    <a:pt x="7742079" y="0"/>
                  </a:lnTo>
                  <a:lnTo>
                    <a:pt x="7742079" y="11308556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9901992" y="7980871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5">
                  <a:moveTo>
                    <a:pt x="0" y="31020"/>
                  </a:moveTo>
                  <a:lnTo>
                    <a:pt x="3355" y="41724"/>
                  </a:lnTo>
                  <a:lnTo>
                    <a:pt x="10301" y="50005"/>
                  </a:lnTo>
                  <a:lnTo>
                    <a:pt x="19851" y="55065"/>
                  </a:lnTo>
                  <a:lnTo>
                    <a:pt x="31021" y="56108"/>
                  </a:lnTo>
                  <a:lnTo>
                    <a:pt x="41725" y="52752"/>
                  </a:lnTo>
                  <a:lnTo>
                    <a:pt x="50006" y="45807"/>
                  </a:lnTo>
                  <a:lnTo>
                    <a:pt x="55066" y="36256"/>
                  </a:lnTo>
                  <a:lnTo>
                    <a:pt x="56108" y="25086"/>
                  </a:lnTo>
                  <a:lnTo>
                    <a:pt x="52753" y="14382"/>
                  </a:lnTo>
                  <a:lnTo>
                    <a:pt x="45807" y="6102"/>
                  </a:lnTo>
                  <a:lnTo>
                    <a:pt x="36257" y="1042"/>
                  </a:lnTo>
                  <a:lnTo>
                    <a:pt x="25088" y="0"/>
                  </a:lnTo>
                  <a:lnTo>
                    <a:pt x="14383" y="3355"/>
                  </a:lnTo>
                  <a:lnTo>
                    <a:pt x="6102" y="10300"/>
                  </a:lnTo>
                  <a:lnTo>
                    <a:pt x="1042" y="19850"/>
                  </a:lnTo>
                  <a:lnTo>
                    <a:pt x="0" y="31020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38337" y="7616163"/>
              <a:ext cx="112217" cy="11221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9050686" y="6368802"/>
              <a:ext cx="1053465" cy="1378585"/>
            </a:xfrm>
            <a:custGeom>
              <a:avLst/>
              <a:gdLst/>
              <a:ahLst/>
              <a:cxnLst/>
              <a:rect l="l" t="t" r="r" b="b"/>
              <a:pathLst>
                <a:path w="1053465" h="1378584">
                  <a:moveTo>
                    <a:pt x="56108" y="25095"/>
                  </a:moveTo>
                  <a:lnTo>
                    <a:pt x="52755" y="14389"/>
                  </a:lnTo>
                  <a:lnTo>
                    <a:pt x="45808" y="6108"/>
                  </a:lnTo>
                  <a:lnTo>
                    <a:pt x="36258" y="1041"/>
                  </a:lnTo>
                  <a:lnTo>
                    <a:pt x="25082" y="0"/>
                  </a:lnTo>
                  <a:lnTo>
                    <a:pt x="14376" y="3365"/>
                  </a:lnTo>
                  <a:lnTo>
                    <a:pt x="6096" y="10312"/>
                  </a:lnTo>
                  <a:lnTo>
                    <a:pt x="1041" y="19862"/>
                  </a:lnTo>
                  <a:lnTo>
                    <a:pt x="0" y="31026"/>
                  </a:lnTo>
                  <a:lnTo>
                    <a:pt x="3352" y="41732"/>
                  </a:lnTo>
                  <a:lnTo>
                    <a:pt x="10299" y="50012"/>
                  </a:lnTo>
                  <a:lnTo>
                    <a:pt x="19850" y="55067"/>
                  </a:lnTo>
                  <a:lnTo>
                    <a:pt x="31013" y="56121"/>
                  </a:lnTo>
                  <a:lnTo>
                    <a:pt x="41719" y="52755"/>
                  </a:lnTo>
                  <a:lnTo>
                    <a:pt x="49999" y="45808"/>
                  </a:lnTo>
                  <a:lnTo>
                    <a:pt x="55067" y="36258"/>
                  </a:lnTo>
                  <a:lnTo>
                    <a:pt x="56108" y="25095"/>
                  </a:lnTo>
                  <a:close/>
                </a:path>
                <a:path w="1053465" h="1378584">
                  <a:moveTo>
                    <a:pt x="428358" y="326148"/>
                  </a:moveTo>
                  <a:lnTo>
                    <a:pt x="425005" y="315442"/>
                  </a:lnTo>
                  <a:lnTo>
                    <a:pt x="418058" y="307162"/>
                  </a:lnTo>
                  <a:lnTo>
                    <a:pt x="408508" y="302107"/>
                  </a:lnTo>
                  <a:lnTo>
                    <a:pt x="397344" y="301066"/>
                  </a:lnTo>
                  <a:lnTo>
                    <a:pt x="386638" y="304419"/>
                  </a:lnTo>
                  <a:lnTo>
                    <a:pt x="378358" y="311365"/>
                  </a:lnTo>
                  <a:lnTo>
                    <a:pt x="373291" y="320916"/>
                  </a:lnTo>
                  <a:lnTo>
                    <a:pt x="372249" y="332079"/>
                  </a:lnTo>
                  <a:lnTo>
                    <a:pt x="375602" y="342785"/>
                  </a:lnTo>
                  <a:lnTo>
                    <a:pt x="382549" y="351066"/>
                  </a:lnTo>
                  <a:lnTo>
                    <a:pt x="392099" y="356120"/>
                  </a:lnTo>
                  <a:lnTo>
                    <a:pt x="403275" y="357174"/>
                  </a:lnTo>
                  <a:lnTo>
                    <a:pt x="413981" y="353809"/>
                  </a:lnTo>
                  <a:lnTo>
                    <a:pt x="422262" y="346862"/>
                  </a:lnTo>
                  <a:lnTo>
                    <a:pt x="427316" y="337312"/>
                  </a:lnTo>
                  <a:lnTo>
                    <a:pt x="428358" y="326148"/>
                  </a:lnTo>
                  <a:close/>
                </a:path>
                <a:path w="1053465" h="1378584">
                  <a:moveTo>
                    <a:pt x="463956" y="662800"/>
                  </a:moveTo>
                  <a:lnTo>
                    <a:pt x="460603" y="652094"/>
                  </a:lnTo>
                  <a:lnTo>
                    <a:pt x="453656" y="643813"/>
                  </a:lnTo>
                  <a:lnTo>
                    <a:pt x="444106" y="638759"/>
                  </a:lnTo>
                  <a:lnTo>
                    <a:pt x="432943" y="637717"/>
                  </a:lnTo>
                  <a:lnTo>
                    <a:pt x="422236" y="641070"/>
                  </a:lnTo>
                  <a:lnTo>
                    <a:pt x="413956" y="648017"/>
                  </a:lnTo>
                  <a:lnTo>
                    <a:pt x="408889" y="657567"/>
                  </a:lnTo>
                  <a:lnTo>
                    <a:pt x="407847" y="668731"/>
                  </a:lnTo>
                  <a:lnTo>
                    <a:pt x="411213" y="679437"/>
                  </a:lnTo>
                  <a:lnTo>
                    <a:pt x="418147" y="687717"/>
                  </a:lnTo>
                  <a:lnTo>
                    <a:pt x="427697" y="692785"/>
                  </a:lnTo>
                  <a:lnTo>
                    <a:pt x="438873" y="693826"/>
                  </a:lnTo>
                  <a:lnTo>
                    <a:pt x="449580" y="690460"/>
                  </a:lnTo>
                  <a:lnTo>
                    <a:pt x="457860" y="683526"/>
                  </a:lnTo>
                  <a:lnTo>
                    <a:pt x="462915" y="673976"/>
                  </a:lnTo>
                  <a:lnTo>
                    <a:pt x="463956" y="662800"/>
                  </a:lnTo>
                  <a:close/>
                </a:path>
                <a:path w="1053465" h="1378584">
                  <a:moveTo>
                    <a:pt x="499554" y="999451"/>
                  </a:moveTo>
                  <a:lnTo>
                    <a:pt x="496201" y="988745"/>
                  </a:lnTo>
                  <a:lnTo>
                    <a:pt x="489254" y="980465"/>
                  </a:lnTo>
                  <a:lnTo>
                    <a:pt x="479704" y="975410"/>
                  </a:lnTo>
                  <a:lnTo>
                    <a:pt x="468528" y="974369"/>
                  </a:lnTo>
                  <a:lnTo>
                    <a:pt x="457835" y="977722"/>
                  </a:lnTo>
                  <a:lnTo>
                    <a:pt x="449554" y="984669"/>
                  </a:lnTo>
                  <a:lnTo>
                    <a:pt x="444487" y="994219"/>
                  </a:lnTo>
                  <a:lnTo>
                    <a:pt x="443445" y="1005382"/>
                  </a:lnTo>
                  <a:lnTo>
                    <a:pt x="446798" y="1016088"/>
                  </a:lnTo>
                  <a:lnTo>
                    <a:pt x="453745" y="1024369"/>
                  </a:lnTo>
                  <a:lnTo>
                    <a:pt x="463296" y="1029436"/>
                  </a:lnTo>
                  <a:lnTo>
                    <a:pt x="474472" y="1030478"/>
                  </a:lnTo>
                  <a:lnTo>
                    <a:pt x="485178" y="1027125"/>
                  </a:lnTo>
                  <a:lnTo>
                    <a:pt x="493458" y="1020178"/>
                  </a:lnTo>
                  <a:lnTo>
                    <a:pt x="498513" y="1010627"/>
                  </a:lnTo>
                  <a:lnTo>
                    <a:pt x="499554" y="999451"/>
                  </a:lnTo>
                  <a:close/>
                </a:path>
                <a:path w="1053465" h="1378584">
                  <a:moveTo>
                    <a:pt x="1053414" y="1157058"/>
                  </a:moveTo>
                  <a:lnTo>
                    <a:pt x="1048829" y="1161427"/>
                  </a:lnTo>
                  <a:lnTo>
                    <a:pt x="1026096" y="1198283"/>
                  </a:lnTo>
                  <a:lnTo>
                    <a:pt x="1013371" y="1240294"/>
                  </a:lnTo>
                  <a:lnTo>
                    <a:pt x="1012075" y="1285671"/>
                  </a:lnTo>
                  <a:lnTo>
                    <a:pt x="1022819" y="1329791"/>
                  </a:lnTo>
                  <a:lnTo>
                    <a:pt x="1044041" y="1368209"/>
                  </a:lnTo>
                  <a:lnTo>
                    <a:pt x="1053414" y="1378000"/>
                  </a:lnTo>
                  <a:lnTo>
                    <a:pt x="1053414" y="1157058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59288" y="6305149"/>
              <a:ext cx="112217" cy="11221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9015090" y="603215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0" y="31020"/>
                  </a:moveTo>
                  <a:lnTo>
                    <a:pt x="3355" y="41724"/>
                  </a:lnTo>
                  <a:lnTo>
                    <a:pt x="10301" y="50005"/>
                  </a:lnTo>
                  <a:lnTo>
                    <a:pt x="19851" y="55065"/>
                  </a:lnTo>
                  <a:lnTo>
                    <a:pt x="31020" y="56108"/>
                  </a:lnTo>
                  <a:lnTo>
                    <a:pt x="41725" y="52752"/>
                  </a:lnTo>
                  <a:lnTo>
                    <a:pt x="50006" y="45807"/>
                  </a:lnTo>
                  <a:lnTo>
                    <a:pt x="55066" y="36256"/>
                  </a:lnTo>
                  <a:lnTo>
                    <a:pt x="56108" y="25086"/>
                  </a:lnTo>
                  <a:lnTo>
                    <a:pt x="52753" y="14382"/>
                  </a:lnTo>
                  <a:lnTo>
                    <a:pt x="45807" y="6102"/>
                  </a:lnTo>
                  <a:lnTo>
                    <a:pt x="36257" y="1042"/>
                  </a:lnTo>
                  <a:lnTo>
                    <a:pt x="25087" y="0"/>
                  </a:lnTo>
                  <a:lnTo>
                    <a:pt x="14383" y="3355"/>
                  </a:lnTo>
                  <a:lnTo>
                    <a:pt x="6102" y="10300"/>
                  </a:lnTo>
                  <a:lnTo>
                    <a:pt x="1042" y="19850"/>
                  </a:lnTo>
                  <a:lnTo>
                    <a:pt x="0" y="31020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67579" y="5912387"/>
              <a:ext cx="224435" cy="22443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8979491" y="5695494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0" y="31021"/>
                  </a:moveTo>
                  <a:lnTo>
                    <a:pt x="3355" y="41725"/>
                  </a:lnTo>
                  <a:lnTo>
                    <a:pt x="10300" y="50006"/>
                  </a:lnTo>
                  <a:lnTo>
                    <a:pt x="19851" y="55066"/>
                  </a:lnTo>
                  <a:lnTo>
                    <a:pt x="31020" y="56108"/>
                  </a:lnTo>
                  <a:lnTo>
                    <a:pt x="41725" y="52753"/>
                  </a:lnTo>
                  <a:lnTo>
                    <a:pt x="50006" y="45807"/>
                  </a:lnTo>
                  <a:lnTo>
                    <a:pt x="55066" y="36257"/>
                  </a:lnTo>
                  <a:lnTo>
                    <a:pt x="56108" y="25088"/>
                  </a:lnTo>
                  <a:lnTo>
                    <a:pt x="52753" y="14383"/>
                  </a:lnTo>
                  <a:lnTo>
                    <a:pt x="45807" y="6102"/>
                  </a:lnTo>
                  <a:lnTo>
                    <a:pt x="36257" y="1042"/>
                  </a:lnTo>
                  <a:lnTo>
                    <a:pt x="25087" y="0"/>
                  </a:lnTo>
                  <a:lnTo>
                    <a:pt x="14383" y="3355"/>
                  </a:lnTo>
                  <a:lnTo>
                    <a:pt x="6102" y="10301"/>
                  </a:lnTo>
                  <a:lnTo>
                    <a:pt x="1042" y="19851"/>
                  </a:lnTo>
                  <a:lnTo>
                    <a:pt x="0" y="31021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87785" y="5302732"/>
              <a:ext cx="168326" cy="16832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8571642" y="5057789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0" y="31020"/>
                  </a:moveTo>
                  <a:lnTo>
                    <a:pt x="3355" y="41724"/>
                  </a:lnTo>
                  <a:lnTo>
                    <a:pt x="10301" y="50005"/>
                  </a:lnTo>
                  <a:lnTo>
                    <a:pt x="19851" y="55065"/>
                  </a:lnTo>
                  <a:lnTo>
                    <a:pt x="31021" y="56108"/>
                  </a:lnTo>
                  <a:lnTo>
                    <a:pt x="41725" y="52752"/>
                  </a:lnTo>
                  <a:lnTo>
                    <a:pt x="50006" y="45807"/>
                  </a:lnTo>
                  <a:lnTo>
                    <a:pt x="55066" y="36256"/>
                  </a:lnTo>
                  <a:lnTo>
                    <a:pt x="56108" y="25086"/>
                  </a:lnTo>
                  <a:lnTo>
                    <a:pt x="52753" y="14382"/>
                  </a:lnTo>
                  <a:lnTo>
                    <a:pt x="45807" y="6102"/>
                  </a:lnTo>
                  <a:lnTo>
                    <a:pt x="36257" y="1042"/>
                  </a:lnTo>
                  <a:lnTo>
                    <a:pt x="25088" y="0"/>
                  </a:lnTo>
                  <a:lnTo>
                    <a:pt x="14383" y="3355"/>
                  </a:lnTo>
                  <a:lnTo>
                    <a:pt x="6102" y="10300"/>
                  </a:lnTo>
                  <a:lnTo>
                    <a:pt x="1042" y="19850"/>
                  </a:lnTo>
                  <a:lnTo>
                    <a:pt x="0" y="31020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07998" y="4693197"/>
              <a:ext cx="112217" cy="11221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8163794" y="4272387"/>
              <a:ext cx="505459" cy="280670"/>
            </a:xfrm>
            <a:custGeom>
              <a:avLst/>
              <a:gdLst/>
              <a:ahLst/>
              <a:cxnLst/>
              <a:rect l="l" t="t" r="r" b="b"/>
              <a:pathLst>
                <a:path w="505459" h="280670">
                  <a:moveTo>
                    <a:pt x="56108" y="172897"/>
                  </a:moveTo>
                  <a:lnTo>
                    <a:pt x="52755" y="162204"/>
                  </a:lnTo>
                  <a:lnTo>
                    <a:pt x="45808" y="153911"/>
                  </a:lnTo>
                  <a:lnTo>
                    <a:pt x="36258" y="148856"/>
                  </a:lnTo>
                  <a:lnTo>
                    <a:pt x="25095" y="147815"/>
                  </a:lnTo>
                  <a:lnTo>
                    <a:pt x="14389" y="151168"/>
                  </a:lnTo>
                  <a:lnTo>
                    <a:pt x="6108" y="158115"/>
                  </a:lnTo>
                  <a:lnTo>
                    <a:pt x="1041" y="167665"/>
                  </a:lnTo>
                  <a:lnTo>
                    <a:pt x="0" y="178841"/>
                  </a:lnTo>
                  <a:lnTo>
                    <a:pt x="3365" y="189534"/>
                  </a:lnTo>
                  <a:lnTo>
                    <a:pt x="10299" y="197815"/>
                  </a:lnTo>
                  <a:lnTo>
                    <a:pt x="19850" y="202882"/>
                  </a:lnTo>
                  <a:lnTo>
                    <a:pt x="31026" y="203923"/>
                  </a:lnTo>
                  <a:lnTo>
                    <a:pt x="41732" y="200571"/>
                  </a:lnTo>
                  <a:lnTo>
                    <a:pt x="50012" y="193624"/>
                  </a:lnTo>
                  <a:lnTo>
                    <a:pt x="55067" y="184073"/>
                  </a:lnTo>
                  <a:lnTo>
                    <a:pt x="56108" y="172897"/>
                  </a:lnTo>
                  <a:close/>
                </a:path>
                <a:path w="505459" h="280670">
                  <a:moveTo>
                    <a:pt x="504977" y="125437"/>
                  </a:moveTo>
                  <a:lnTo>
                    <a:pt x="493141" y="81864"/>
                  </a:lnTo>
                  <a:lnTo>
                    <a:pt x="469150" y="45466"/>
                  </a:lnTo>
                  <a:lnTo>
                    <a:pt x="435571" y="18313"/>
                  </a:lnTo>
                  <a:lnTo>
                    <a:pt x="394957" y="2463"/>
                  </a:lnTo>
                  <a:lnTo>
                    <a:pt x="349872" y="0"/>
                  </a:lnTo>
                  <a:lnTo>
                    <a:pt x="306311" y="11836"/>
                  </a:lnTo>
                  <a:lnTo>
                    <a:pt x="269913" y="35826"/>
                  </a:lnTo>
                  <a:lnTo>
                    <a:pt x="242747" y="69418"/>
                  </a:lnTo>
                  <a:lnTo>
                    <a:pt x="226910" y="110020"/>
                  </a:lnTo>
                  <a:lnTo>
                    <a:pt x="224434" y="155105"/>
                  </a:lnTo>
                  <a:lnTo>
                    <a:pt x="236283" y="198678"/>
                  </a:lnTo>
                  <a:lnTo>
                    <a:pt x="260273" y="235077"/>
                  </a:lnTo>
                  <a:lnTo>
                    <a:pt x="293852" y="262229"/>
                  </a:lnTo>
                  <a:lnTo>
                    <a:pt x="334467" y="278079"/>
                  </a:lnTo>
                  <a:lnTo>
                    <a:pt x="379539" y="280543"/>
                  </a:lnTo>
                  <a:lnTo>
                    <a:pt x="423113" y="268706"/>
                  </a:lnTo>
                  <a:lnTo>
                    <a:pt x="459511" y="244716"/>
                  </a:lnTo>
                  <a:lnTo>
                    <a:pt x="486664" y="211124"/>
                  </a:lnTo>
                  <a:lnTo>
                    <a:pt x="502513" y="170522"/>
                  </a:lnTo>
                  <a:lnTo>
                    <a:pt x="504977" y="125437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0150" y="4055489"/>
              <a:ext cx="112217" cy="112216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7755951" y="378249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0" y="31021"/>
                  </a:moveTo>
                  <a:lnTo>
                    <a:pt x="3355" y="41725"/>
                  </a:lnTo>
                  <a:lnTo>
                    <a:pt x="10300" y="50006"/>
                  </a:lnTo>
                  <a:lnTo>
                    <a:pt x="19851" y="55066"/>
                  </a:lnTo>
                  <a:lnTo>
                    <a:pt x="31020" y="56108"/>
                  </a:lnTo>
                  <a:lnTo>
                    <a:pt x="41725" y="52753"/>
                  </a:lnTo>
                  <a:lnTo>
                    <a:pt x="50006" y="45807"/>
                  </a:lnTo>
                  <a:lnTo>
                    <a:pt x="55066" y="36257"/>
                  </a:lnTo>
                  <a:lnTo>
                    <a:pt x="56108" y="25088"/>
                  </a:lnTo>
                  <a:lnTo>
                    <a:pt x="52753" y="14383"/>
                  </a:lnTo>
                  <a:lnTo>
                    <a:pt x="45807" y="6102"/>
                  </a:lnTo>
                  <a:lnTo>
                    <a:pt x="36257" y="1042"/>
                  </a:lnTo>
                  <a:lnTo>
                    <a:pt x="25087" y="0"/>
                  </a:lnTo>
                  <a:lnTo>
                    <a:pt x="14383" y="3355"/>
                  </a:lnTo>
                  <a:lnTo>
                    <a:pt x="6102" y="10301"/>
                  </a:lnTo>
                  <a:lnTo>
                    <a:pt x="1042" y="19851"/>
                  </a:lnTo>
                  <a:lnTo>
                    <a:pt x="0" y="31021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08440" y="3662725"/>
              <a:ext cx="224435" cy="22443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92297" y="3417781"/>
              <a:ext cx="112217" cy="112216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7348098" y="3144792"/>
              <a:ext cx="877569" cy="434340"/>
            </a:xfrm>
            <a:custGeom>
              <a:avLst/>
              <a:gdLst/>
              <a:ahLst/>
              <a:cxnLst/>
              <a:rect l="l" t="t" r="r" b="b"/>
              <a:pathLst>
                <a:path w="877569" h="434339">
                  <a:moveTo>
                    <a:pt x="56108" y="25082"/>
                  </a:moveTo>
                  <a:lnTo>
                    <a:pt x="52743" y="14376"/>
                  </a:lnTo>
                  <a:lnTo>
                    <a:pt x="45796" y="6096"/>
                  </a:lnTo>
                  <a:lnTo>
                    <a:pt x="36245" y="1041"/>
                  </a:lnTo>
                  <a:lnTo>
                    <a:pt x="25082" y="0"/>
                  </a:lnTo>
                  <a:lnTo>
                    <a:pt x="14376" y="3352"/>
                  </a:lnTo>
                  <a:lnTo>
                    <a:pt x="6096" y="10299"/>
                  </a:lnTo>
                  <a:lnTo>
                    <a:pt x="1041" y="19850"/>
                  </a:lnTo>
                  <a:lnTo>
                    <a:pt x="0" y="31013"/>
                  </a:lnTo>
                  <a:lnTo>
                    <a:pt x="3352" y="41719"/>
                  </a:lnTo>
                  <a:lnTo>
                    <a:pt x="10299" y="49999"/>
                  </a:lnTo>
                  <a:lnTo>
                    <a:pt x="19850" y="55054"/>
                  </a:lnTo>
                  <a:lnTo>
                    <a:pt x="31013" y="56108"/>
                  </a:lnTo>
                  <a:lnTo>
                    <a:pt x="41719" y="52743"/>
                  </a:lnTo>
                  <a:lnTo>
                    <a:pt x="49999" y="45796"/>
                  </a:lnTo>
                  <a:lnTo>
                    <a:pt x="55054" y="36245"/>
                  </a:lnTo>
                  <a:lnTo>
                    <a:pt x="56108" y="25082"/>
                  </a:lnTo>
                  <a:close/>
                </a:path>
                <a:path w="877569" h="434339">
                  <a:moveTo>
                    <a:pt x="877227" y="278676"/>
                  </a:moveTo>
                  <a:lnTo>
                    <a:pt x="865390" y="235102"/>
                  </a:lnTo>
                  <a:lnTo>
                    <a:pt x="841387" y="198704"/>
                  </a:lnTo>
                  <a:lnTo>
                    <a:pt x="807808" y="171551"/>
                  </a:lnTo>
                  <a:lnTo>
                    <a:pt x="767207" y="155702"/>
                  </a:lnTo>
                  <a:lnTo>
                    <a:pt x="722122" y="153238"/>
                  </a:lnTo>
                  <a:lnTo>
                    <a:pt x="678548" y="165074"/>
                  </a:lnTo>
                  <a:lnTo>
                    <a:pt x="642150" y="189064"/>
                  </a:lnTo>
                  <a:lnTo>
                    <a:pt x="614997" y="222643"/>
                  </a:lnTo>
                  <a:lnTo>
                    <a:pt x="599147" y="263258"/>
                  </a:lnTo>
                  <a:lnTo>
                    <a:pt x="596684" y="308330"/>
                  </a:lnTo>
                  <a:lnTo>
                    <a:pt x="608520" y="351904"/>
                  </a:lnTo>
                  <a:lnTo>
                    <a:pt x="632510" y="388302"/>
                  </a:lnTo>
                  <a:lnTo>
                    <a:pt x="666089" y="415455"/>
                  </a:lnTo>
                  <a:lnTo>
                    <a:pt x="706704" y="431304"/>
                  </a:lnTo>
                  <a:lnTo>
                    <a:pt x="751789" y="433781"/>
                  </a:lnTo>
                  <a:lnTo>
                    <a:pt x="795350" y="421932"/>
                  </a:lnTo>
                  <a:lnTo>
                    <a:pt x="831748" y="397941"/>
                  </a:lnTo>
                  <a:lnTo>
                    <a:pt x="858913" y="364363"/>
                  </a:lnTo>
                  <a:lnTo>
                    <a:pt x="874763" y="323748"/>
                  </a:lnTo>
                  <a:lnTo>
                    <a:pt x="877227" y="278676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28641" y="3053074"/>
              <a:ext cx="168326" cy="16832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84448" y="2780073"/>
              <a:ext cx="112217" cy="11221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92738" y="2387312"/>
              <a:ext cx="224435" cy="224435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76595" y="2142367"/>
              <a:ext cx="112217" cy="11221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66369" y="0"/>
              <a:ext cx="4237731" cy="744783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6160140" y="1568316"/>
              <a:ext cx="877569" cy="434340"/>
            </a:xfrm>
            <a:custGeom>
              <a:avLst/>
              <a:gdLst/>
              <a:ahLst/>
              <a:cxnLst/>
              <a:rect l="l" t="t" r="r" b="b"/>
              <a:pathLst>
                <a:path w="877569" h="434339">
                  <a:moveTo>
                    <a:pt x="56108" y="25095"/>
                  </a:moveTo>
                  <a:lnTo>
                    <a:pt x="52755" y="14389"/>
                  </a:lnTo>
                  <a:lnTo>
                    <a:pt x="45808" y="6108"/>
                  </a:lnTo>
                  <a:lnTo>
                    <a:pt x="36258" y="1041"/>
                  </a:lnTo>
                  <a:lnTo>
                    <a:pt x="25082" y="0"/>
                  </a:lnTo>
                  <a:lnTo>
                    <a:pt x="14376" y="3352"/>
                  </a:lnTo>
                  <a:lnTo>
                    <a:pt x="6096" y="10299"/>
                  </a:lnTo>
                  <a:lnTo>
                    <a:pt x="1041" y="19850"/>
                  </a:lnTo>
                  <a:lnTo>
                    <a:pt x="0" y="31026"/>
                  </a:lnTo>
                  <a:lnTo>
                    <a:pt x="3352" y="41732"/>
                  </a:lnTo>
                  <a:lnTo>
                    <a:pt x="10299" y="50012"/>
                  </a:lnTo>
                  <a:lnTo>
                    <a:pt x="19850" y="55067"/>
                  </a:lnTo>
                  <a:lnTo>
                    <a:pt x="31013" y="56108"/>
                  </a:lnTo>
                  <a:lnTo>
                    <a:pt x="41719" y="52755"/>
                  </a:lnTo>
                  <a:lnTo>
                    <a:pt x="49999" y="45808"/>
                  </a:lnTo>
                  <a:lnTo>
                    <a:pt x="55067" y="36258"/>
                  </a:lnTo>
                  <a:lnTo>
                    <a:pt x="56108" y="25095"/>
                  </a:lnTo>
                  <a:close/>
                </a:path>
                <a:path w="877569" h="434339">
                  <a:moveTo>
                    <a:pt x="428358" y="326148"/>
                  </a:moveTo>
                  <a:lnTo>
                    <a:pt x="425005" y="315442"/>
                  </a:lnTo>
                  <a:lnTo>
                    <a:pt x="418058" y="307162"/>
                  </a:lnTo>
                  <a:lnTo>
                    <a:pt x="408508" y="302094"/>
                  </a:lnTo>
                  <a:lnTo>
                    <a:pt x="397332" y="301053"/>
                  </a:lnTo>
                  <a:lnTo>
                    <a:pt x="386638" y="304406"/>
                  </a:lnTo>
                  <a:lnTo>
                    <a:pt x="378358" y="311353"/>
                  </a:lnTo>
                  <a:lnTo>
                    <a:pt x="373291" y="320903"/>
                  </a:lnTo>
                  <a:lnTo>
                    <a:pt x="372249" y="332079"/>
                  </a:lnTo>
                  <a:lnTo>
                    <a:pt x="375602" y="342785"/>
                  </a:lnTo>
                  <a:lnTo>
                    <a:pt x="382549" y="351066"/>
                  </a:lnTo>
                  <a:lnTo>
                    <a:pt x="392099" y="356120"/>
                  </a:lnTo>
                  <a:lnTo>
                    <a:pt x="403275" y="357162"/>
                  </a:lnTo>
                  <a:lnTo>
                    <a:pt x="413981" y="353809"/>
                  </a:lnTo>
                  <a:lnTo>
                    <a:pt x="422262" y="346862"/>
                  </a:lnTo>
                  <a:lnTo>
                    <a:pt x="427316" y="337312"/>
                  </a:lnTo>
                  <a:lnTo>
                    <a:pt x="428358" y="326148"/>
                  </a:lnTo>
                  <a:close/>
                </a:path>
                <a:path w="877569" h="434339">
                  <a:moveTo>
                    <a:pt x="877227" y="278676"/>
                  </a:moveTo>
                  <a:lnTo>
                    <a:pt x="865390" y="235115"/>
                  </a:lnTo>
                  <a:lnTo>
                    <a:pt x="841400" y="198716"/>
                  </a:lnTo>
                  <a:lnTo>
                    <a:pt x="807821" y="171551"/>
                  </a:lnTo>
                  <a:lnTo>
                    <a:pt x="767207" y="155702"/>
                  </a:lnTo>
                  <a:lnTo>
                    <a:pt x="722122" y="153238"/>
                  </a:lnTo>
                  <a:lnTo>
                    <a:pt x="678561" y="165074"/>
                  </a:lnTo>
                  <a:lnTo>
                    <a:pt x="642162" y="189064"/>
                  </a:lnTo>
                  <a:lnTo>
                    <a:pt x="614997" y="222656"/>
                  </a:lnTo>
                  <a:lnTo>
                    <a:pt x="599147" y="263258"/>
                  </a:lnTo>
                  <a:lnTo>
                    <a:pt x="596684" y="308343"/>
                  </a:lnTo>
                  <a:lnTo>
                    <a:pt x="608520" y="351917"/>
                  </a:lnTo>
                  <a:lnTo>
                    <a:pt x="632510" y="388315"/>
                  </a:lnTo>
                  <a:lnTo>
                    <a:pt x="666102" y="415467"/>
                  </a:lnTo>
                  <a:lnTo>
                    <a:pt x="706704" y="431317"/>
                  </a:lnTo>
                  <a:lnTo>
                    <a:pt x="751789" y="433781"/>
                  </a:lnTo>
                  <a:lnTo>
                    <a:pt x="795362" y="421944"/>
                  </a:lnTo>
                  <a:lnTo>
                    <a:pt x="831761" y="397954"/>
                  </a:lnTo>
                  <a:lnTo>
                    <a:pt x="858913" y="364375"/>
                  </a:lnTo>
                  <a:lnTo>
                    <a:pt x="874763" y="323761"/>
                  </a:lnTo>
                  <a:lnTo>
                    <a:pt x="877227" y="278676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12632" y="1448549"/>
              <a:ext cx="224435" cy="22443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96488" y="1203603"/>
              <a:ext cx="112217" cy="11221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32838" y="838895"/>
              <a:ext cx="168326" cy="16832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25294" y="530297"/>
              <a:ext cx="112217" cy="112218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15651899" y="5"/>
              <a:ext cx="85725" cy="313690"/>
            </a:xfrm>
            <a:custGeom>
              <a:avLst/>
              <a:gdLst/>
              <a:ahLst/>
              <a:cxnLst/>
              <a:rect l="l" t="t" r="r" b="b"/>
              <a:pathLst>
                <a:path w="85725" h="313690">
                  <a:moveTo>
                    <a:pt x="43230" y="0"/>
                  </a:moveTo>
                  <a:lnTo>
                    <a:pt x="0" y="0"/>
                  </a:lnTo>
                  <a:lnTo>
                    <a:pt x="5308" y="2819"/>
                  </a:lnTo>
                  <a:lnTo>
                    <a:pt x="27597" y="4927"/>
                  </a:lnTo>
                  <a:lnTo>
                    <a:pt x="43230" y="0"/>
                  </a:lnTo>
                  <a:close/>
                </a:path>
                <a:path w="85725" h="313690">
                  <a:moveTo>
                    <a:pt x="85293" y="282384"/>
                  </a:moveTo>
                  <a:lnTo>
                    <a:pt x="81940" y="271678"/>
                  </a:lnTo>
                  <a:lnTo>
                    <a:pt x="74993" y="263398"/>
                  </a:lnTo>
                  <a:lnTo>
                    <a:pt x="65443" y="258343"/>
                  </a:lnTo>
                  <a:lnTo>
                    <a:pt x="54279" y="257302"/>
                  </a:lnTo>
                  <a:lnTo>
                    <a:pt x="43573" y="260654"/>
                  </a:lnTo>
                  <a:lnTo>
                    <a:pt x="35293" y="267601"/>
                  </a:lnTo>
                  <a:lnTo>
                    <a:pt x="30238" y="277152"/>
                  </a:lnTo>
                  <a:lnTo>
                    <a:pt x="29184" y="288315"/>
                  </a:lnTo>
                  <a:lnTo>
                    <a:pt x="32550" y="299021"/>
                  </a:lnTo>
                  <a:lnTo>
                    <a:pt x="39497" y="307301"/>
                  </a:lnTo>
                  <a:lnTo>
                    <a:pt x="49047" y="312369"/>
                  </a:lnTo>
                  <a:lnTo>
                    <a:pt x="60210" y="313410"/>
                  </a:lnTo>
                  <a:lnTo>
                    <a:pt x="70916" y="310045"/>
                  </a:lnTo>
                  <a:lnTo>
                    <a:pt x="79197" y="303110"/>
                  </a:lnTo>
                  <a:lnTo>
                    <a:pt x="84251" y="293560"/>
                  </a:lnTo>
                  <a:lnTo>
                    <a:pt x="85293" y="282384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/>
          <p:nvPr/>
        </p:nvSpPr>
        <p:spPr>
          <a:xfrm>
            <a:off x="2181148" y="1321335"/>
            <a:ext cx="2786380" cy="504190"/>
          </a:xfrm>
          <a:custGeom>
            <a:avLst/>
            <a:gdLst/>
            <a:ahLst/>
            <a:cxnLst/>
            <a:rect l="l" t="t" r="r" b="b"/>
            <a:pathLst>
              <a:path w="2786379" h="504189">
                <a:moveTo>
                  <a:pt x="67013" y="360533"/>
                </a:moveTo>
                <a:lnTo>
                  <a:pt x="0" y="428217"/>
                </a:lnTo>
                <a:lnTo>
                  <a:pt x="15873" y="444216"/>
                </a:lnTo>
                <a:lnTo>
                  <a:pt x="33339" y="458708"/>
                </a:lnTo>
                <a:lnTo>
                  <a:pt x="73044" y="483168"/>
                </a:lnTo>
                <a:lnTo>
                  <a:pt x="120624" y="498749"/>
                </a:lnTo>
                <a:lnTo>
                  <a:pt x="177586" y="503942"/>
                </a:lnTo>
                <a:lnTo>
                  <a:pt x="198779" y="503272"/>
                </a:lnTo>
                <a:lnTo>
                  <a:pt x="237647" y="497911"/>
                </a:lnTo>
                <a:lnTo>
                  <a:pt x="286650" y="479650"/>
                </a:lnTo>
                <a:lnTo>
                  <a:pt x="323299" y="451169"/>
                </a:lnTo>
                <a:lnTo>
                  <a:pt x="347467" y="414144"/>
                </a:lnTo>
                <a:lnTo>
                  <a:pt x="184287" y="414144"/>
                </a:lnTo>
                <a:lnTo>
                  <a:pt x="150822" y="410793"/>
                </a:lnTo>
                <a:lnTo>
                  <a:pt x="120122" y="400741"/>
                </a:lnTo>
                <a:lnTo>
                  <a:pt x="92185" y="383988"/>
                </a:lnTo>
                <a:lnTo>
                  <a:pt x="67013" y="360533"/>
                </a:lnTo>
                <a:close/>
              </a:path>
              <a:path w="2786379" h="504189">
                <a:moveTo>
                  <a:pt x="189648" y="20104"/>
                </a:moveTo>
                <a:lnTo>
                  <a:pt x="150278" y="22784"/>
                </a:lnTo>
                <a:lnTo>
                  <a:pt x="99766" y="36396"/>
                </a:lnTo>
                <a:lnTo>
                  <a:pt x="60312" y="59642"/>
                </a:lnTo>
                <a:lnTo>
                  <a:pt x="32794" y="91934"/>
                </a:lnTo>
                <a:lnTo>
                  <a:pt x="17088" y="132016"/>
                </a:lnTo>
                <a:lnTo>
                  <a:pt x="14072" y="162173"/>
                </a:lnTo>
                <a:lnTo>
                  <a:pt x="15745" y="184120"/>
                </a:lnTo>
                <a:lnTo>
                  <a:pt x="33297" y="237437"/>
                </a:lnTo>
                <a:lnTo>
                  <a:pt x="68144" y="272787"/>
                </a:lnTo>
                <a:lnTo>
                  <a:pt x="122760" y="295237"/>
                </a:lnTo>
                <a:lnTo>
                  <a:pt x="203721" y="307592"/>
                </a:lnTo>
                <a:lnTo>
                  <a:pt x="218757" y="310482"/>
                </a:lnTo>
                <a:lnTo>
                  <a:pt x="251971" y="332471"/>
                </a:lnTo>
                <a:lnTo>
                  <a:pt x="258002" y="357852"/>
                </a:lnTo>
                <a:lnTo>
                  <a:pt x="256871" y="369957"/>
                </a:lnTo>
                <a:lnTo>
                  <a:pt x="229647" y="405474"/>
                </a:lnTo>
                <a:lnTo>
                  <a:pt x="184287" y="414144"/>
                </a:lnTo>
                <a:lnTo>
                  <a:pt x="347467" y="414144"/>
                </a:lnTo>
                <a:lnTo>
                  <a:pt x="359109" y="368240"/>
                </a:lnTo>
                <a:lnTo>
                  <a:pt x="359863" y="351821"/>
                </a:lnTo>
                <a:lnTo>
                  <a:pt x="357685" y="323089"/>
                </a:lnTo>
                <a:lnTo>
                  <a:pt x="340261" y="276180"/>
                </a:lnTo>
                <a:lnTo>
                  <a:pt x="305247" y="242631"/>
                </a:lnTo>
                <a:lnTo>
                  <a:pt x="251636" y="220181"/>
                </a:lnTo>
                <a:lnTo>
                  <a:pt x="171554" y="205731"/>
                </a:lnTo>
                <a:lnTo>
                  <a:pt x="157817" y="203009"/>
                </a:lnTo>
                <a:lnTo>
                  <a:pt x="123095" y="184120"/>
                </a:lnTo>
                <a:lnTo>
                  <a:pt x="115933" y="155471"/>
                </a:lnTo>
                <a:lnTo>
                  <a:pt x="116980" y="145335"/>
                </a:lnTo>
                <a:lnTo>
                  <a:pt x="120063" y="136540"/>
                </a:lnTo>
                <a:lnTo>
                  <a:pt x="120122" y="136372"/>
                </a:lnTo>
                <a:lnTo>
                  <a:pt x="153796" y="112918"/>
                </a:lnTo>
                <a:lnTo>
                  <a:pt x="167362" y="110698"/>
                </a:lnTo>
                <a:lnTo>
                  <a:pt x="166729" y="110698"/>
                </a:lnTo>
                <a:lnTo>
                  <a:pt x="183617" y="109902"/>
                </a:lnTo>
                <a:lnTo>
                  <a:pt x="327933" y="109902"/>
                </a:lnTo>
                <a:lnTo>
                  <a:pt x="351821" y="85777"/>
                </a:lnTo>
                <a:lnTo>
                  <a:pt x="320157" y="57464"/>
                </a:lnTo>
                <a:lnTo>
                  <a:pt x="282797" y="36857"/>
                </a:lnTo>
                <a:lnTo>
                  <a:pt x="239406" y="24292"/>
                </a:lnTo>
                <a:lnTo>
                  <a:pt x="215323" y="21151"/>
                </a:lnTo>
                <a:lnTo>
                  <a:pt x="189648" y="20104"/>
                </a:lnTo>
                <a:close/>
              </a:path>
              <a:path w="2786379" h="504189">
                <a:moveTo>
                  <a:pt x="327933" y="109902"/>
                </a:moveTo>
                <a:lnTo>
                  <a:pt x="183617" y="109902"/>
                </a:lnTo>
                <a:lnTo>
                  <a:pt x="200915" y="110698"/>
                </a:lnTo>
                <a:lnTo>
                  <a:pt x="216621" y="113085"/>
                </a:lnTo>
                <a:lnTo>
                  <a:pt x="254861" y="129126"/>
                </a:lnTo>
                <a:lnTo>
                  <a:pt x="284137" y="154131"/>
                </a:lnTo>
                <a:lnTo>
                  <a:pt x="327933" y="109902"/>
                </a:lnTo>
                <a:close/>
              </a:path>
              <a:path w="2786379" h="504189">
                <a:moveTo>
                  <a:pt x="534114" y="144079"/>
                </a:moveTo>
                <a:lnTo>
                  <a:pt x="434934" y="144079"/>
                </a:lnTo>
                <a:lnTo>
                  <a:pt x="434934" y="365224"/>
                </a:lnTo>
                <a:lnTo>
                  <a:pt x="436633" y="396469"/>
                </a:lnTo>
                <a:lnTo>
                  <a:pt x="436651" y="396804"/>
                </a:lnTo>
                <a:lnTo>
                  <a:pt x="441803" y="424531"/>
                </a:lnTo>
                <a:lnTo>
                  <a:pt x="450389" y="448405"/>
                </a:lnTo>
                <a:lnTo>
                  <a:pt x="462309" y="468258"/>
                </a:lnTo>
                <a:lnTo>
                  <a:pt x="462409" y="468425"/>
                </a:lnTo>
                <a:lnTo>
                  <a:pt x="478116" y="483964"/>
                </a:lnTo>
                <a:lnTo>
                  <a:pt x="497089" y="495063"/>
                </a:lnTo>
                <a:lnTo>
                  <a:pt x="519329" y="501722"/>
                </a:lnTo>
                <a:lnTo>
                  <a:pt x="544836" y="503942"/>
                </a:lnTo>
                <a:lnTo>
                  <a:pt x="555223" y="503607"/>
                </a:lnTo>
                <a:lnTo>
                  <a:pt x="597945" y="492215"/>
                </a:lnTo>
                <a:lnTo>
                  <a:pt x="630614" y="462394"/>
                </a:lnTo>
                <a:lnTo>
                  <a:pt x="643346" y="436929"/>
                </a:lnTo>
                <a:lnTo>
                  <a:pt x="745877" y="436929"/>
                </a:lnTo>
                <a:lnTo>
                  <a:pt x="745877" y="423526"/>
                </a:lnTo>
                <a:lnTo>
                  <a:pt x="584374" y="423526"/>
                </a:lnTo>
                <a:lnTo>
                  <a:pt x="571642" y="422437"/>
                </a:lnTo>
                <a:lnTo>
                  <a:pt x="540522" y="396469"/>
                </a:lnTo>
                <a:lnTo>
                  <a:pt x="534114" y="356512"/>
                </a:lnTo>
                <a:lnTo>
                  <a:pt x="534114" y="144079"/>
                </a:lnTo>
                <a:close/>
              </a:path>
              <a:path w="2786379" h="504189">
                <a:moveTo>
                  <a:pt x="745877" y="436929"/>
                </a:moveTo>
                <a:lnTo>
                  <a:pt x="646697" y="436929"/>
                </a:lnTo>
                <a:lnTo>
                  <a:pt x="646697" y="495901"/>
                </a:lnTo>
                <a:lnTo>
                  <a:pt x="745877" y="495901"/>
                </a:lnTo>
                <a:lnTo>
                  <a:pt x="745877" y="436929"/>
                </a:lnTo>
                <a:close/>
              </a:path>
              <a:path w="2786379" h="504189">
                <a:moveTo>
                  <a:pt x="745877" y="144079"/>
                </a:moveTo>
                <a:lnTo>
                  <a:pt x="646697" y="144079"/>
                </a:lnTo>
                <a:lnTo>
                  <a:pt x="646697" y="381084"/>
                </a:lnTo>
                <a:lnTo>
                  <a:pt x="644910" y="388455"/>
                </a:lnTo>
                <a:lnTo>
                  <a:pt x="614754" y="417941"/>
                </a:lnTo>
                <a:lnTo>
                  <a:pt x="591969" y="423526"/>
                </a:lnTo>
                <a:lnTo>
                  <a:pt x="745877" y="423526"/>
                </a:lnTo>
                <a:lnTo>
                  <a:pt x="745877" y="144079"/>
                </a:lnTo>
                <a:close/>
              </a:path>
              <a:path w="2786379" h="504189">
                <a:moveTo>
                  <a:pt x="1147742" y="436929"/>
                </a:moveTo>
                <a:lnTo>
                  <a:pt x="940688" y="436929"/>
                </a:lnTo>
                <a:lnTo>
                  <a:pt x="942992" y="443881"/>
                </a:lnTo>
                <a:lnTo>
                  <a:pt x="968373" y="480320"/>
                </a:lnTo>
                <a:lnTo>
                  <a:pt x="1002341" y="498581"/>
                </a:lnTo>
                <a:lnTo>
                  <a:pt x="1035177" y="503942"/>
                </a:lnTo>
                <a:lnTo>
                  <a:pt x="1066632" y="501010"/>
                </a:lnTo>
                <a:lnTo>
                  <a:pt x="1093982" y="492215"/>
                </a:lnTo>
                <a:lnTo>
                  <a:pt x="1117227" y="477556"/>
                </a:lnTo>
                <a:lnTo>
                  <a:pt x="1136368" y="457033"/>
                </a:lnTo>
                <a:lnTo>
                  <a:pt x="1147742" y="436929"/>
                </a:lnTo>
                <a:close/>
              </a:path>
              <a:path w="2786379" h="504189">
                <a:moveTo>
                  <a:pt x="937337" y="0"/>
                </a:moveTo>
                <a:lnTo>
                  <a:pt x="838157" y="0"/>
                </a:lnTo>
                <a:lnTo>
                  <a:pt x="838157" y="495984"/>
                </a:lnTo>
                <a:lnTo>
                  <a:pt x="937337" y="495984"/>
                </a:lnTo>
                <a:lnTo>
                  <a:pt x="937337" y="436929"/>
                </a:lnTo>
                <a:lnTo>
                  <a:pt x="1147742" y="436929"/>
                </a:lnTo>
                <a:lnTo>
                  <a:pt x="1151320" y="430604"/>
                </a:lnTo>
                <a:lnTo>
                  <a:pt x="1153705" y="423526"/>
                </a:lnTo>
                <a:lnTo>
                  <a:pt x="1002341" y="423526"/>
                </a:lnTo>
                <a:lnTo>
                  <a:pt x="988854" y="422688"/>
                </a:lnTo>
                <a:lnTo>
                  <a:pt x="947515" y="402458"/>
                </a:lnTo>
                <a:lnTo>
                  <a:pt x="937337" y="371925"/>
                </a:lnTo>
                <a:lnTo>
                  <a:pt x="937337" y="268054"/>
                </a:lnTo>
                <a:lnTo>
                  <a:pt x="955431" y="230527"/>
                </a:lnTo>
                <a:lnTo>
                  <a:pt x="1002341" y="216454"/>
                </a:lnTo>
                <a:lnTo>
                  <a:pt x="1153820" y="216454"/>
                </a:lnTo>
                <a:lnTo>
                  <a:pt x="1151320" y="209082"/>
                </a:lnTo>
                <a:lnTo>
                  <a:pt x="1147870" y="203051"/>
                </a:lnTo>
                <a:lnTo>
                  <a:pt x="937337" y="203051"/>
                </a:lnTo>
                <a:lnTo>
                  <a:pt x="937337" y="0"/>
                </a:lnTo>
                <a:close/>
              </a:path>
              <a:path w="2786379" h="504189">
                <a:moveTo>
                  <a:pt x="1153820" y="216454"/>
                </a:moveTo>
                <a:lnTo>
                  <a:pt x="1002341" y="216454"/>
                </a:lnTo>
                <a:lnTo>
                  <a:pt x="1015785" y="217710"/>
                </a:lnTo>
                <a:lnTo>
                  <a:pt x="1027973" y="221480"/>
                </a:lnTo>
                <a:lnTo>
                  <a:pt x="1056789" y="247154"/>
                </a:lnTo>
                <a:lnTo>
                  <a:pt x="1067344" y="289499"/>
                </a:lnTo>
                <a:lnTo>
                  <a:pt x="1067344" y="350481"/>
                </a:lnTo>
                <a:lnTo>
                  <a:pt x="1056789" y="393202"/>
                </a:lnTo>
                <a:lnTo>
                  <a:pt x="1027973" y="418667"/>
                </a:lnTo>
                <a:lnTo>
                  <a:pt x="1002341" y="423526"/>
                </a:lnTo>
                <a:lnTo>
                  <a:pt x="1153705" y="423526"/>
                </a:lnTo>
                <a:lnTo>
                  <a:pt x="1162001" y="398898"/>
                </a:lnTo>
                <a:lnTo>
                  <a:pt x="1168409" y="361915"/>
                </a:lnTo>
                <a:lnTo>
                  <a:pt x="1170545" y="319655"/>
                </a:lnTo>
                <a:lnTo>
                  <a:pt x="1168409" y="277436"/>
                </a:lnTo>
                <a:lnTo>
                  <a:pt x="1162001" y="240579"/>
                </a:lnTo>
                <a:lnTo>
                  <a:pt x="1153820" y="216454"/>
                </a:lnTo>
                <a:close/>
              </a:path>
              <a:path w="2786379" h="504189">
                <a:moveTo>
                  <a:pt x="1035177" y="136037"/>
                </a:moveTo>
                <a:lnTo>
                  <a:pt x="988058" y="146592"/>
                </a:lnTo>
                <a:lnTo>
                  <a:pt x="952751" y="176245"/>
                </a:lnTo>
                <a:lnTo>
                  <a:pt x="940688" y="203051"/>
                </a:lnTo>
                <a:lnTo>
                  <a:pt x="1147870" y="203051"/>
                </a:lnTo>
                <a:lnTo>
                  <a:pt x="1117227" y="162424"/>
                </a:lnTo>
                <a:lnTo>
                  <a:pt x="1066632" y="138969"/>
                </a:lnTo>
                <a:lnTo>
                  <a:pt x="1035177" y="136037"/>
                </a:lnTo>
                <a:close/>
              </a:path>
              <a:path w="2786379" h="504189">
                <a:moveTo>
                  <a:pt x="1359885" y="221145"/>
                </a:moveTo>
                <a:lnTo>
                  <a:pt x="1260705" y="221145"/>
                </a:lnTo>
                <a:lnTo>
                  <a:pt x="1260705" y="393370"/>
                </a:lnTo>
                <a:lnTo>
                  <a:pt x="1267238" y="437599"/>
                </a:lnTo>
                <a:lnTo>
                  <a:pt x="1301792" y="481200"/>
                </a:lnTo>
                <a:lnTo>
                  <a:pt x="1340995" y="494267"/>
                </a:lnTo>
                <a:lnTo>
                  <a:pt x="1365246" y="495901"/>
                </a:lnTo>
                <a:lnTo>
                  <a:pt x="1424218" y="495901"/>
                </a:lnTo>
                <a:lnTo>
                  <a:pt x="1424218" y="418835"/>
                </a:lnTo>
                <a:lnTo>
                  <a:pt x="1359885" y="418835"/>
                </a:lnTo>
                <a:lnTo>
                  <a:pt x="1359885" y="221145"/>
                </a:lnTo>
                <a:close/>
              </a:path>
              <a:path w="2786379" h="504189">
                <a:moveTo>
                  <a:pt x="1429579" y="144079"/>
                </a:moveTo>
                <a:lnTo>
                  <a:pt x="1211114" y="144079"/>
                </a:lnTo>
                <a:lnTo>
                  <a:pt x="1211114" y="221145"/>
                </a:lnTo>
                <a:lnTo>
                  <a:pt x="1429579" y="221145"/>
                </a:lnTo>
                <a:lnTo>
                  <a:pt x="1429579" y="144079"/>
                </a:lnTo>
                <a:close/>
              </a:path>
              <a:path w="2786379" h="504189">
                <a:moveTo>
                  <a:pt x="1359885" y="48919"/>
                </a:moveTo>
                <a:lnTo>
                  <a:pt x="1270757" y="48919"/>
                </a:lnTo>
                <a:lnTo>
                  <a:pt x="1270757" y="106551"/>
                </a:lnTo>
                <a:lnTo>
                  <a:pt x="1270296" y="115095"/>
                </a:lnTo>
                <a:lnTo>
                  <a:pt x="1235909" y="144079"/>
                </a:lnTo>
                <a:lnTo>
                  <a:pt x="1359885" y="144079"/>
                </a:lnTo>
                <a:lnTo>
                  <a:pt x="1359885" y="48919"/>
                </a:lnTo>
                <a:close/>
              </a:path>
              <a:path w="2786379" h="504189">
                <a:moveTo>
                  <a:pt x="1638599" y="136037"/>
                </a:moveTo>
                <a:lnTo>
                  <a:pt x="1617452" y="136959"/>
                </a:lnTo>
                <a:lnTo>
                  <a:pt x="1618770" y="136959"/>
                </a:lnTo>
                <a:lnTo>
                  <a:pt x="1601239" y="139388"/>
                </a:lnTo>
                <a:lnTo>
                  <a:pt x="1553408" y="156518"/>
                </a:lnTo>
                <a:lnTo>
                  <a:pt x="1515964" y="186297"/>
                </a:lnTo>
                <a:lnTo>
                  <a:pt x="1490457" y="228139"/>
                </a:lnTo>
                <a:lnTo>
                  <a:pt x="1476426" y="280117"/>
                </a:lnTo>
                <a:lnTo>
                  <a:pt x="1473745" y="319655"/>
                </a:lnTo>
                <a:lnTo>
                  <a:pt x="1474415" y="340261"/>
                </a:lnTo>
                <a:lnTo>
                  <a:pt x="1479776" y="378459"/>
                </a:lnTo>
                <a:lnTo>
                  <a:pt x="1498373" y="427714"/>
                </a:lnTo>
                <a:lnTo>
                  <a:pt x="1528948" y="465451"/>
                </a:lnTo>
                <a:lnTo>
                  <a:pt x="1570915" y="491210"/>
                </a:lnTo>
                <a:lnTo>
                  <a:pt x="1623060" y="503146"/>
                </a:lnTo>
                <a:lnTo>
                  <a:pt x="1642620" y="503942"/>
                </a:lnTo>
                <a:lnTo>
                  <a:pt x="1666075" y="502979"/>
                </a:lnTo>
                <a:lnTo>
                  <a:pt x="1708963" y="495272"/>
                </a:lnTo>
                <a:lnTo>
                  <a:pt x="1746575" y="480069"/>
                </a:lnTo>
                <a:lnTo>
                  <a:pt x="1790050" y="445640"/>
                </a:lnTo>
                <a:lnTo>
                  <a:pt x="1774418" y="426206"/>
                </a:lnTo>
                <a:lnTo>
                  <a:pt x="1654012" y="426206"/>
                </a:lnTo>
                <a:lnTo>
                  <a:pt x="1635248" y="424950"/>
                </a:lnTo>
                <a:lnTo>
                  <a:pt x="1595040" y="406102"/>
                </a:lnTo>
                <a:lnTo>
                  <a:pt x="1577449" y="367025"/>
                </a:lnTo>
                <a:lnTo>
                  <a:pt x="1576276" y="350481"/>
                </a:lnTo>
                <a:lnTo>
                  <a:pt x="1576276" y="345120"/>
                </a:lnTo>
                <a:lnTo>
                  <a:pt x="1802112" y="345120"/>
                </a:lnTo>
                <a:lnTo>
                  <a:pt x="1802112" y="315634"/>
                </a:lnTo>
                <a:lnTo>
                  <a:pt x="1801569" y="299383"/>
                </a:lnTo>
                <a:lnTo>
                  <a:pt x="1801526" y="298085"/>
                </a:lnTo>
                <a:lnTo>
                  <a:pt x="1800369" y="286818"/>
                </a:lnTo>
                <a:lnTo>
                  <a:pt x="1576276" y="286818"/>
                </a:lnTo>
                <a:lnTo>
                  <a:pt x="1576366" y="280117"/>
                </a:lnTo>
                <a:lnTo>
                  <a:pt x="1585700" y="239741"/>
                </a:lnTo>
                <a:lnTo>
                  <a:pt x="1626327" y="210339"/>
                </a:lnTo>
                <a:lnTo>
                  <a:pt x="1640609" y="209082"/>
                </a:lnTo>
                <a:lnTo>
                  <a:pt x="1776593" y="209082"/>
                </a:lnTo>
                <a:lnTo>
                  <a:pt x="1773254" y="203218"/>
                </a:lnTo>
                <a:lnTo>
                  <a:pt x="1741465" y="168036"/>
                </a:lnTo>
                <a:lnTo>
                  <a:pt x="1696775" y="144330"/>
                </a:lnTo>
                <a:lnTo>
                  <a:pt x="1659583" y="136959"/>
                </a:lnTo>
                <a:lnTo>
                  <a:pt x="1638599" y="136037"/>
                </a:lnTo>
                <a:close/>
              </a:path>
              <a:path w="2786379" h="504189">
                <a:moveTo>
                  <a:pt x="1740460" y="383988"/>
                </a:moveTo>
                <a:lnTo>
                  <a:pt x="1704272" y="414144"/>
                </a:lnTo>
                <a:lnTo>
                  <a:pt x="1654012" y="426206"/>
                </a:lnTo>
                <a:lnTo>
                  <a:pt x="1774418" y="426206"/>
                </a:lnTo>
                <a:lnTo>
                  <a:pt x="1740460" y="383988"/>
                </a:lnTo>
                <a:close/>
              </a:path>
              <a:path w="2786379" h="504189">
                <a:moveTo>
                  <a:pt x="1776593" y="209082"/>
                </a:moveTo>
                <a:lnTo>
                  <a:pt x="1640609" y="209082"/>
                </a:lnTo>
                <a:lnTo>
                  <a:pt x="1654682" y="210339"/>
                </a:lnTo>
                <a:lnTo>
                  <a:pt x="1666745" y="214108"/>
                </a:lnTo>
                <a:lnTo>
                  <a:pt x="1695896" y="251803"/>
                </a:lnTo>
                <a:lnTo>
                  <a:pt x="1699581" y="286818"/>
                </a:lnTo>
                <a:lnTo>
                  <a:pt x="1800369" y="286818"/>
                </a:lnTo>
                <a:lnTo>
                  <a:pt x="1792730" y="247950"/>
                </a:lnTo>
                <a:lnTo>
                  <a:pt x="1781170" y="217124"/>
                </a:lnTo>
                <a:lnTo>
                  <a:pt x="1776593" y="209082"/>
                </a:lnTo>
                <a:close/>
              </a:path>
              <a:path w="2786379" h="504189">
                <a:moveTo>
                  <a:pt x="1971337" y="144079"/>
                </a:moveTo>
                <a:lnTo>
                  <a:pt x="1872157" y="144079"/>
                </a:lnTo>
                <a:lnTo>
                  <a:pt x="1872157" y="495901"/>
                </a:lnTo>
                <a:lnTo>
                  <a:pt x="1971337" y="495901"/>
                </a:lnTo>
                <a:lnTo>
                  <a:pt x="1971337" y="259566"/>
                </a:lnTo>
                <a:lnTo>
                  <a:pt x="1972901" y="252194"/>
                </a:lnTo>
                <a:lnTo>
                  <a:pt x="2001494" y="221591"/>
                </a:lnTo>
                <a:lnTo>
                  <a:pt x="2008195" y="219804"/>
                </a:lnTo>
                <a:lnTo>
                  <a:pt x="2015343" y="217571"/>
                </a:lnTo>
                <a:lnTo>
                  <a:pt x="2022491" y="216454"/>
                </a:lnTo>
                <a:lnTo>
                  <a:pt x="2375995" y="216454"/>
                </a:lnTo>
                <a:lnTo>
                  <a:pt x="2375932" y="216119"/>
                </a:lnTo>
                <a:lnTo>
                  <a:pt x="2372679" y="207072"/>
                </a:lnTo>
                <a:lnTo>
                  <a:pt x="2168358" y="207072"/>
                </a:lnTo>
                <a:lnTo>
                  <a:pt x="2167012" y="203721"/>
                </a:lnTo>
                <a:lnTo>
                  <a:pt x="1971337" y="203721"/>
                </a:lnTo>
                <a:lnTo>
                  <a:pt x="1971337" y="144079"/>
                </a:lnTo>
                <a:close/>
              </a:path>
              <a:path w="2786379" h="504189">
                <a:moveTo>
                  <a:pt x="2235371" y="216454"/>
                </a:moveTo>
                <a:lnTo>
                  <a:pt x="2029639" y="216454"/>
                </a:lnTo>
                <a:lnTo>
                  <a:pt x="2050749" y="220642"/>
                </a:lnTo>
                <a:lnTo>
                  <a:pt x="2065827" y="233207"/>
                </a:lnTo>
                <a:lnTo>
                  <a:pt x="2074873" y="254149"/>
                </a:lnTo>
                <a:lnTo>
                  <a:pt x="2077889" y="283467"/>
                </a:lnTo>
                <a:lnTo>
                  <a:pt x="2077889" y="495901"/>
                </a:lnTo>
                <a:lnTo>
                  <a:pt x="2177069" y="495901"/>
                </a:lnTo>
                <a:lnTo>
                  <a:pt x="2177069" y="268054"/>
                </a:lnTo>
                <a:lnTo>
                  <a:pt x="2178200" y="255824"/>
                </a:lnTo>
                <a:lnTo>
                  <a:pt x="2204461" y="223616"/>
                </a:lnTo>
                <a:lnTo>
                  <a:pt x="2224565" y="217249"/>
                </a:lnTo>
                <a:lnTo>
                  <a:pt x="2235371" y="216454"/>
                </a:lnTo>
                <a:close/>
              </a:path>
              <a:path w="2786379" h="504189">
                <a:moveTo>
                  <a:pt x="2375995" y="216454"/>
                </a:moveTo>
                <a:lnTo>
                  <a:pt x="2235371" y="216454"/>
                </a:lnTo>
                <a:lnTo>
                  <a:pt x="2256481" y="220642"/>
                </a:lnTo>
                <a:lnTo>
                  <a:pt x="2271559" y="233207"/>
                </a:lnTo>
                <a:lnTo>
                  <a:pt x="2280606" y="254149"/>
                </a:lnTo>
                <a:lnTo>
                  <a:pt x="2283621" y="283467"/>
                </a:lnTo>
                <a:lnTo>
                  <a:pt x="2283621" y="495901"/>
                </a:lnTo>
                <a:lnTo>
                  <a:pt x="2382801" y="495901"/>
                </a:lnTo>
                <a:lnTo>
                  <a:pt x="2382801" y="275426"/>
                </a:lnTo>
                <a:lnTo>
                  <a:pt x="2381198" y="245940"/>
                </a:lnTo>
                <a:lnTo>
                  <a:pt x="2381084" y="243845"/>
                </a:lnTo>
                <a:lnTo>
                  <a:pt x="2375995" y="216454"/>
                </a:lnTo>
                <a:close/>
              </a:path>
              <a:path w="2786379" h="504189">
                <a:moveTo>
                  <a:pt x="2277590" y="136037"/>
                </a:moveTo>
                <a:lnTo>
                  <a:pt x="2231363" y="145084"/>
                </a:lnTo>
                <a:lnTo>
                  <a:pt x="2195498" y="167199"/>
                </a:lnTo>
                <a:lnTo>
                  <a:pt x="2173007" y="199826"/>
                </a:lnTo>
                <a:lnTo>
                  <a:pt x="2170368" y="207072"/>
                </a:lnTo>
                <a:lnTo>
                  <a:pt x="2372679" y="207072"/>
                </a:lnTo>
                <a:lnTo>
                  <a:pt x="2355326" y="172225"/>
                </a:lnTo>
                <a:lnTo>
                  <a:pt x="2322489" y="145084"/>
                </a:lnTo>
                <a:lnTo>
                  <a:pt x="2277590" y="136037"/>
                </a:lnTo>
                <a:close/>
              </a:path>
              <a:path w="2786379" h="504189">
                <a:moveTo>
                  <a:pt x="2069848" y="136037"/>
                </a:moveTo>
                <a:lnTo>
                  <a:pt x="2019964" y="147346"/>
                </a:lnTo>
                <a:lnTo>
                  <a:pt x="1988091" y="177753"/>
                </a:lnTo>
                <a:lnTo>
                  <a:pt x="1975358" y="203721"/>
                </a:lnTo>
                <a:lnTo>
                  <a:pt x="2167012" y="203721"/>
                </a:lnTo>
                <a:lnTo>
                  <a:pt x="2143353" y="164225"/>
                </a:lnTo>
                <a:lnTo>
                  <a:pt x="2103354" y="140561"/>
                </a:lnTo>
                <a:lnTo>
                  <a:pt x="2087867" y="137294"/>
                </a:lnTo>
                <a:lnTo>
                  <a:pt x="2089207" y="137294"/>
                </a:lnTo>
                <a:lnTo>
                  <a:pt x="2069848" y="136037"/>
                </a:lnTo>
                <a:close/>
              </a:path>
              <a:path w="2786379" h="504189">
                <a:moveTo>
                  <a:pt x="2744938" y="213773"/>
                </a:moveTo>
                <a:lnTo>
                  <a:pt x="2595606" y="213773"/>
                </a:lnTo>
                <a:lnTo>
                  <a:pt x="2610224" y="214736"/>
                </a:lnTo>
                <a:lnTo>
                  <a:pt x="2622579" y="217626"/>
                </a:lnTo>
                <a:lnTo>
                  <a:pt x="2650558" y="246610"/>
                </a:lnTo>
                <a:lnTo>
                  <a:pt x="2653908" y="269394"/>
                </a:lnTo>
                <a:lnTo>
                  <a:pt x="2653908" y="291509"/>
                </a:lnTo>
                <a:lnTo>
                  <a:pt x="2598287" y="291509"/>
                </a:lnTo>
                <a:lnTo>
                  <a:pt x="2565241" y="293226"/>
                </a:lnTo>
                <a:lnTo>
                  <a:pt x="2509955" y="306964"/>
                </a:lnTo>
                <a:lnTo>
                  <a:pt x="2470123" y="334188"/>
                </a:lnTo>
                <a:lnTo>
                  <a:pt x="2450019" y="375402"/>
                </a:lnTo>
                <a:lnTo>
                  <a:pt x="2447506" y="401411"/>
                </a:lnTo>
                <a:lnTo>
                  <a:pt x="2449265" y="423400"/>
                </a:lnTo>
                <a:lnTo>
                  <a:pt x="2463338" y="460593"/>
                </a:lnTo>
                <a:lnTo>
                  <a:pt x="2491274" y="488110"/>
                </a:lnTo>
                <a:lnTo>
                  <a:pt x="2531818" y="502183"/>
                </a:lnTo>
                <a:lnTo>
                  <a:pt x="2556738" y="503942"/>
                </a:lnTo>
                <a:lnTo>
                  <a:pt x="2576047" y="502853"/>
                </a:lnTo>
                <a:lnTo>
                  <a:pt x="2624422" y="486519"/>
                </a:lnTo>
                <a:lnTo>
                  <a:pt x="2654704" y="450331"/>
                </a:lnTo>
                <a:lnTo>
                  <a:pt x="2659721" y="434918"/>
                </a:lnTo>
                <a:lnTo>
                  <a:pt x="2593596" y="434918"/>
                </a:lnTo>
                <a:lnTo>
                  <a:pt x="2583167" y="434374"/>
                </a:lnTo>
                <a:lnTo>
                  <a:pt x="2550372" y="414311"/>
                </a:lnTo>
                <a:lnTo>
                  <a:pt x="2547357" y="397391"/>
                </a:lnTo>
                <a:lnTo>
                  <a:pt x="2547357" y="387339"/>
                </a:lnTo>
                <a:lnTo>
                  <a:pt x="2580151" y="350272"/>
                </a:lnTo>
                <a:lnTo>
                  <a:pt x="2753088" y="347800"/>
                </a:lnTo>
                <a:lnTo>
                  <a:pt x="2753088" y="264703"/>
                </a:lnTo>
                <a:lnTo>
                  <a:pt x="2750743" y="235092"/>
                </a:lnTo>
                <a:lnTo>
                  <a:pt x="2744938" y="213773"/>
                </a:lnTo>
                <a:close/>
              </a:path>
              <a:path w="2786379" h="504189">
                <a:moveTo>
                  <a:pt x="2753088" y="347800"/>
                </a:moveTo>
                <a:lnTo>
                  <a:pt x="2653908" y="347800"/>
                </a:lnTo>
                <a:lnTo>
                  <a:pt x="2653908" y="389349"/>
                </a:lnTo>
                <a:lnTo>
                  <a:pt x="2652777" y="400574"/>
                </a:lnTo>
                <a:lnTo>
                  <a:pt x="2626642" y="428887"/>
                </a:lnTo>
                <a:lnTo>
                  <a:pt x="2604844" y="434374"/>
                </a:lnTo>
                <a:lnTo>
                  <a:pt x="2663990" y="434374"/>
                </a:lnTo>
                <a:lnTo>
                  <a:pt x="2678159" y="470058"/>
                </a:lnTo>
                <a:lnTo>
                  <a:pt x="2718116" y="494854"/>
                </a:lnTo>
                <a:lnTo>
                  <a:pt x="2730974" y="495901"/>
                </a:lnTo>
                <a:lnTo>
                  <a:pt x="2785925" y="495901"/>
                </a:lnTo>
                <a:lnTo>
                  <a:pt x="2785925" y="418835"/>
                </a:lnTo>
                <a:lnTo>
                  <a:pt x="2753088" y="418835"/>
                </a:lnTo>
                <a:lnTo>
                  <a:pt x="2753088" y="347800"/>
                </a:lnTo>
                <a:close/>
              </a:path>
              <a:path w="2786379" h="504189">
                <a:moveTo>
                  <a:pt x="2659898" y="434374"/>
                </a:moveTo>
                <a:lnTo>
                  <a:pt x="2603295" y="434374"/>
                </a:lnTo>
                <a:lnTo>
                  <a:pt x="2593596" y="434918"/>
                </a:lnTo>
                <a:lnTo>
                  <a:pt x="2659721" y="434918"/>
                </a:lnTo>
                <a:lnTo>
                  <a:pt x="2659898" y="434374"/>
                </a:lnTo>
                <a:close/>
              </a:path>
              <a:path w="2786379" h="504189">
                <a:moveTo>
                  <a:pt x="2602978" y="136037"/>
                </a:moveTo>
                <a:lnTo>
                  <a:pt x="2553053" y="140561"/>
                </a:lnTo>
                <a:lnTo>
                  <a:pt x="2514520" y="154131"/>
                </a:lnTo>
                <a:lnTo>
                  <a:pt x="2472301" y="188182"/>
                </a:lnTo>
                <a:lnTo>
                  <a:pt x="2460909" y="203051"/>
                </a:lnTo>
                <a:lnTo>
                  <a:pt x="2519881" y="255322"/>
                </a:lnTo>
                <a:lnTo>
                  <a:pt x="2525954" y="247489"/>
                </a:lnTo>
                <a:lnTo>
                  <a:pt x="2532781" y="240076"/>
                </a:lnTo>
                <a:lnTo>
                  <a:pt x="2569136" y="216956"/>
                </a:lnTo>
                <a:lnTo>
                  <a:pt x="2595606" y="213773"/>
                </a:lnTo>
                <a:lnTo>
                  <a:pt x="2744938" y="213773"/>
                </a:lnTo>
                <a:lnTo>
                  <a:pt x="2743706" y="209250"/>
                </a:lnTo>
                <a:lnTo>
                  <a:pt x="2715561" y="168874"/>
                </a:lnTo>
                <a:lnTo>
                  <a:pt x="2668651" y="144246"/>
                </a:lnTo>
                <a:lnTo>
                  <a:pt x="2638160" y="138090"/>
                </a:lnTo>
                <a:lnTo>
                  <a:pt x="2602978" y="136037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1289" y="2308155"/>
            <a:ext cx="152456" cy="152455"/>
          </a:xfrm>
          <a:prstGeom prst="rect">
            <a:avLst/>
          </a:prstGeom>
        </p:spPr>
      </p:pic>
      <p:sp>
        <p:nvSpPr>
          <p:cNvPr id="33" name="object 33" descr=""/>
          <p:cNvSpPr/>
          <p:nvPr/>
        </p:nvSpPr>
        <p:spPr>
          <a:xfrm>
            <a:off x="773746" y="1029598"/>
            <a:ext cx="1083310" cy="1083310"/>
          </a:xfrm>
          <a:custGeom>
            <a:avLst/>
            <a:gdLst/>
            <a:ahLst/>
            <a:cxnLst/>
            <a:rect l="l" t="t" r="r" b="b"/>
            <a:pathLst>
              <a:path w="1083310" h="1083310">
                <a:moveTo>
                  <a:pt x="0" y="541574"/>
                </a:moveTo>
                <a:lnTo>
                  <a:pt x="1988" y="588283"/>
                </a:lnTo>
                <a:lnTo>
                  <a:pt x="7847" y="633893"/>
                </a:lnTo>
                <a:lnTo>
                  <a:pt x="17411" y="678240"/>
                </a:lnTo>
                <a:lnTo>
                  <a:pt x="30520" y="721162"/>
                </a:lnTo>
                <a:lnTo>
                  <a:pt x="47008" y="762495"/>
                </a:lnTo>
                <a:lnTo>
                  <a:pt x="66715" y="802077"/>
                </a:lnTo>
                <a:lnTo>
                  <a:pt x="89476" y="839744"/>
                </a:lnTo>
                <a:lnTo>
                  <a:pt x="115128" y="875335"/>
                </a:lnTo>
                <a:lnTo>
                  <a:pt x="143510" y="908685"/>
                </a:lnTo>
                <a:lnTo>
                  <a:pt x="174457" y="939633"/>
                </a:lnTo>
                <a:lnTo>
                  <a:pt x="207808" y="968015"/>
                </a:lnTo>
                <a:lnTo>
                  <a:pt x="243399" y="993667"/>
                </a:lnTo>
                <a:lnTo>
                  <a:pt x="281066" y="1016428"/>
                </a:lnTo>
                <a:lnTo>
                  <a:pt x="320648" y="1036135"/>
                </a:lnTo>
                <a:lnTo>
                  <a:pt x="361981" y="1052623"/>
                </a:lnTo>
                <a:lnTo>
                  <a:pt x="404903" y="1065731"/>
                </a:lnTo>
                <a:lnTo>
                  <a:pt x="449250" y="1075296"/>
                </a:lnTo>
                <a:lnTo>
                  <a:pt x="494859" y="1081154"/>
                </a:lnTo>
                <a:lnTo>
                  <a:pt x="541569" y="1083143"/>
                </a:lnTo>
                <a:lnTo>
                  <a:pt x="588278" y="1081154"/>
                </a:lnTo>
                <a:lnTo>
                  <a:pt x="633887" y="1075296"/>
                </a:lnTo>
                <a:lnTo>
                  <a:pt x="678234" y="1065731"/>
                </a:lnTo>
                <a:lnTo>
                  <a:pt x="721156" y="1052623"/>
                </a:lnTo>
                <a:lnTo>
                  <a:pt x="762489" y="1036135"/>
                </a:lnTo>
                <a:lnTo>
                  <a:pt x="802072" y="1016428"/>
                </a:lnTo>
                <a:lnTo>
                  <a:pt x="839739" y="993667"/>
                </a:lnTo>
                <a:lnTo>
                  <a:pt x="875330" y="968015"/>
                </a:lnTo>
                <a:lnTo>
                  <a:pt x="908681" y="939633"/>
                </a:lnTo>
                <a:lnTo>
                  <a:pt x="939629" y="908685"/>
                </a:lnTo>
                <a:lnTo>
                  <a:pt x="968011" y="875335"/>
                </a:lnTo>
                <a:lnTo>
                  <a:pt x="993664" y="839744"/>
                </a:lnTo>
                <a:lnTo>
                  <a:pt x="1016425" y="802077"/>
                </a:lnTo>
                <a:lnTo>
                  <a:pt x="1036131" y="762495"/>
                </a:lnTo>
                <a:lnTo>
                  <a:pt x="1052620" y="721162"/>
                </a:lnTo>
                <a:lnTo>
                  <a:pt x="1065728" y="678240"/>
                </a:lnTo>
                <a:lnTo>
                  <a:pt x="1075293" y="633893"/>
                </a:lnTo>
                <a:lnTo>
                  <a:pt x="1081152" y="588283"/>
                </a:lnTo>
                <a:lnTo>
                  <a:pt x="1083141" y="541574"/>
                </a:lnTo>
                <a:lnTo>
                  <a:pt x="1081152" y="494865"/>
                </a:lnTo>
                <a:lnTo>
                  <a:pt x="1075293" y="449256"/>
                </a:lnTo>
                <a:lnTo>
                  <a:pt x="1065728" y="404908"/>
                </a:lnTo>
                <a:lnTo>
                  <a:pt x="1052620" y="361987"/>
                </a:lnTo>
                <a:lnTo>
                  <a:pt x="1036131" y="320653"/>
                </a:lnTo>
                <a:lnTo>
                  <a:pt x="1016425" y="281071"/>
                </a:lnTo>
                <a:lnTo>
                  <a:pt x="993664" y="243403"/>
                </a:lnTo>
                <a:lnTo>
                  <a:pt x="968011" y="207812"/>
                </a:lnTo>
                <a:lnTo>
                  <a:pt x="939629" y="174461"/>
                </a:lnTo>
                <a:lnTo>
                  <a:pt x="908681" y="143513"/>
                </a:lnTo>
                <a:lnTo>
                  <a:pt x="875330" y="115131"/>
                </a:lnTo>
                <a:lnTo>
                  <a:pt x="839739" y="89477"/>
                </a:lnTo>
                <a:lnTo>
                  <a:pt x="802072" y="66716"/>
                </a:lnTo>
                <a:lnTo>
                  <a:pt x="762489" y="47009"/>
                </a:lnTo>
                <a:lnTo>
                  <a:pt x="721156" y="30520"/>
                </a:lnTo>
                <a:lnTo>
                  <a:pt x="678234" y="17412"/>
                </a:lnTo>
                <a:lnTo>
                  <a:pt x="633887" y="7847"/>
                </a:lnTo>
                <a:lnTo>
                  <a:pt x="588278" y="1989"/>
                </a:lnTo>
                <a:lnTo>
                  <a:pt x="541569" y="0"/>
                </a:lnTo>
                <a:lnTo>
                  <a:pt x="494859" y="1989"/>
                </a:lnTo>
                <a:lnTo>
                  <a:pt x="449250" y="7847"/>
                </a:lnTo>
                <a:lnTo>
                  <a:pt x="404903" y="17412"/>
                </a:lnTo>
                <a:lnTo>
                  <a:pt x="361981" y="30520"/>
                </a:lnTo>
                <a:lnTo>
                  <a:pt x="320648" y="47009"/>
                </a:lnTo>
                <a:lnTo>
                  <a:pt x="281066" y="66716"/>
                </a:lnTo>
                <a:lnTo>
                  <a:pt x="243399" y="89477"/>
                </a:lnTo>
                <a:lnTo>
                  <a:pt x="207808" y="115131"/>
                </a:lnTo>
                <a:lnTo>
                  <a:pt x="174457" y="143513"/>
                </a:lnTo>
                <a:lnTo>
                  <a:pt x="143510" y="174461"/>
                </a:lnTo>
                <a:lnTo>
                  <a:pt x="115128" y="207812"/>
                </a:lnTo>
                <a:lnTo>
                  <a:pt x="89476" y="243403"/>
                </a:lnTo>
                <a:lnTo>
                  <a:pt x="66715" y="281071"/>
                </a:lnTo>
                <a:lnTo>
                  <a:pt x="47008" y="320653"/>
                </a:lnTo>
                <a:lnTo>
                  <a:pt x="30520" y="361987"/>
                </a:lnTo>
                <a:lnTo>
                  <a:pt x="17411" y="404908"/>
                </a:lnTo>
                <a:lnTo>
                  <a:pt x="7847" y="449256"/>
                </a:lnTo>
                <a:lnTo>
                  <a:pt x="1988" y="494865"/>
                </a:lnTo>
                <a:lnTo>
                  <a:pt x="0" y="541574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72662" y="670132"/>
            <a:ext cx="143112" cy="143111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88026" y="670132"/>
            <a:ext cx="143111" cy="143111"/>
          </a:xfrm>
          <a:prstGeom prst="rect">
            <a:avLst/>
          </a:prstGeom>
        </p:spPr>
      </p:pic>
      <p:sp>
        <p:nvSpPr>
          <p:cNvPr id="36" name="object 36" descr=""/>
          <p:cNvSpPr/>
          <p:nvPr/>
        </p:nvSpPr>
        <p:spPr>
          <a:xfrm>
            <a:off x="1048220" y="1269295"/>
            <a:ext cx="485140" cy="621665"/>
          </a:xfrm>
          <a:custGeom>
            <a:avLst/>
            <a:gdLst/>
            <a:ahLst/>
            <a:cxnLst/>
            <a:rect l="l" t="t" r="r" b="b"/>
            <a:pathLst>
              <a:path w="485140" h="621664">
                <a:moveTo>
                  <a:pt x="353340" y="0"/>
                </a:moveTo>
                <a:lnTo>
                  <a:pt x="148634" y="0"/>
                </a:lnTo>
                <a:lnTo>
                  <a:pt x="0" y="195805"/>
                </a:lnTo>
                <a:lnTo>
                  <a:pt x="85442" y="262557"/>
                </a:lnTo>
                <a:lnTo>
                  <a:pt x="211826" y="97012"/>
                </a:lnTo>
                <a:lnTo>
                  <a:pt x="219836" y="97012"/>
                </a:lnTo>
                <a:lnTo>
                  <a:pt x="219836" y="513544"/>
                </a:lnTo>
                <a:lnTo>
                  <a:pt x="52511" y="513544"/>
                </a:lnTo>
                <a:lnTo>
                  <a:pt x="52511" y="621237"/>
                </a:lnTo>
                <a:lnTo>
                  <a:pt x="485063" y="621237"/>
                </a:lnTo>
                <a:lnTo>
                  <a:pt x="485063" y="513544"/>
                </a:lnTo>
                <a:lnTo>
                  <a:pt x="353340" y="513544"/>
                </a:lnTo>
                <a:lnTo>
                  <a:pt x="353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object 3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54242" y="2620318"/>
            <a:ext cx="9398552" cy="2508405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38913" y="6080523"/>
            <a:ext cx="1657802" cy="251971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55750" y="6533267"/>
            <a:ext cx="9480698" cy="2186823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2499" y="9839791"/>
            <a:ext cx="152456" cy="152456"/>
          </a:xfrm>
          <a:prstGeom prst="rect">
            <a:avLst/>
          </a:prstGeom>
        </p:spPr>
      </p:pic>
      <p:sp>
        <p:nvSpPr>
          <p:cNvPr id="41" name="object 41" descr=""/>
          <p:cNvSpPr/>
          <p:nvPr/>
        </p:nvSpPr>
        <p:spPr>
          <a:xfrm>
            <a:off x="316166" y="8848199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0" y="152560"/>
                </a:moveTo>
                <a:lnTo>
                  <a:pt x="7784" y="200754"/>
                </a:lnTo>
                <a:lnTo>
                  <a:pt x="29455" y="242630"/>
                </a:lnTo>
                <a:lnTo>
                  <a:pt x="62490" y="275665"/>
                </a:lnTo>
                <a:lnTo>
                  <a:pt x="104366" y="297337"/>
                </a:lnTo>
                <a:lnTo>
                  <a:pt x="152560" y="305121"/>
                </a:lnTo>
                <a:lnTo>
                  <a:pt x="200754" y="297337"/>
                </a:lnTo>
                <a:lnTo>
                  <a:pt x="242630" y="275665"/>
                </a:lnTo>
                <a:lnTo>
                  <a:pt x="275665" y="242630"/>
                </a:lnTo>
                <a:lnTo>
                  <a:pt x="297337" y="200754"/>
                </a:lnTo>
                <a:lnTo>
                  <a:pt x="305121" y="152560"/>
                </a:lnTo>
                <a:lnTo>
                  <a:pt x="297337" y="104366"/>
                </a:lnTo>
                <a:lnTo>
                  <a:pt x="275665" y="62490"/>
                </a:lnTo>
                <a:lnTo>
                  <a:pt x="242630" y="29455"/>
                </a:lnTo>
                <a:lnTo>
                  <a:pt x="200754" y="7784"/>
                </a:lnTo>
                <a:lnTo>
                  <a:pt x="152560" y="0"/>
                </a:lnTo>
                <a:lnTo>
                  <a:pt x="104366" y="7784"/>
                </a:lnTo>
                <a:lnTo>
                  <a:pt x="62490" y="29455"/>
                </a:lnTo>
                <a:lnTo>
                  <a:pt x="29455" y="62490"/>
                </a:lnTo>
                <a:lnTo>
                  <a:pt x="7784" y="104366"/>
                </a:lnTo>
                <a:lnTo>
                  <a:pt x="0" y="152560"/>
                </a:lnTo>
                <a:close/>
              </a:path>
            </a:pathLst>
          </a:custGeom>
          <a:solidFill>
            <a:srgbClr val="1C2B4E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object 4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07758" y="8924532"/>
            <a:ext cx="152456" cy="152455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2499" y="8009166"/>
            <a:ext cx="152456" cy="152455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38387" y="10763928"/>
            <a:ext cx="152456" cy="152456"/>
          </a:xfrm>
          <a:prstGeom prst="rect">
            <a:avLst/>
          </a:prstGeom>
        </p:spPr>
      </p:pic>
      <p:sp>
        <p:nvSpPr>
          <p:cNvPr id="45" name="object 45" descr=""/>
          <p:cNvSpPr/>
          <p:nvPr/>
        </p:nvSpPr>
        <p:spPr>
          <a:xfrm>
            <a:off x="2146794" y="10687594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5" h="305434">
                <a:moveTo>
                  <a:pt x="152561" y="305121"/>
                </a:moveTo>
                <a:lnTo>
                  <a:pt x="200755" y="297337"/>
                </a:lnTo>
                <a:lnTo>
                  <a:pt x="242630" y="275666"/>
                </a:lnTo>
                <a:lnTo>
                  <a:pt x="275665" y="242631"/>
                </a:lnTo>
                <a:lnTo>
                  <a:pt x="297336" y="200755"/>
                </a:lnTo>
                <a:lnTo>
                  <a:pt x="305120" y="152561"/>
                </a:lnTo>
                <a:lnTo>
                  <a:pt x="297336" y="104367"/>
                </a:lnTo>
                <a:lnTo>
                  <a:pt x="275665" y="62491"/>
                </a:lnTo>
                <a:lnTo>
                  <a:pt x="242630" y="29456"/>
                </a:lnTo>
                <a:lnTo>
                  <a:pt x="200755" y="7784"/>
                </a:lnTo>
                <a:lnTo>
                  <a:pt x="152561" y="0"/>
                </a:lnTo>
                <a:lnTo>
                  <a:pt x="104367" y="7784"/>
                </a:lnTo>
                <a:lnTo>
                  <a:pt x="62491" y="29456"/>
                </a:lnTo>
                <a:lnTo>
                  <a:pt x="29456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6" y="242631"/>
                </a:lnTo>
                <a:lnTo>
                  <a:pt x="62491" y="275666"/>
                </a:lnTo>
                <a:lnTo>
                  <a:pt x="104367" y="297337"/>
                </a:lnTo>
                <a:lnTo>
                  <a:pt x="152561" y="305121"/>
                </a:lnTo>
                <a:close/>
              </a:path>
            </a:pathLst>
          </a:custGeom>
          <a:solidFill>
            <a:srgbClr val="1C2B4E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6" name="object 46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223025" y="9848667"/>
            <a:ext cx="152454" cy="152456"/>
          </a:xfrm>
          <a:prstGeom prst="rect">
            <a:avLst/>
          </a:prstGeom>
        </p:spPr>
      </p:pic>
      <p:sp>
        <p:nvSpPr>
          <p:cNvPr id="47" name="object 47" descr=""/>
          <p:cNvSpPr/>
          <p:nvPr/>
        </p:nvSpPr>
        <p:spPr>
          <a:xfrm>
            <a:off x="1231430" y="10687594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152558" y="305121"/>
                </a:moveTo>
                <a:lnTo>
                  <a:pt x="200752" y="297337"/>
                </a:lnTo>
                <a:lnTo>
                  <a:pt x="242628" y="275666"/>
                </a:lnTo>
                <a:lnTo>
                  <a:pt x="275664" y="242631"/>
                </a:lnTo>
                <a:lnTo>
                  <a:pt x="297335" y="200755"/>
                </a:lnTo>
                <a:lnTo>
                  <a:pt x="305120" y="152561"/>
                </a:lnTo>
                <a:lnTo>
                  <a:pt x="297335" y="104367"/>
                </a:lnTo>
                <a:lnTo>
                  <a:pt x="275664" y="62491"/>
                </a:lnTo>
                <a:lnTo>
                  <a:pt x="242628" y="29456"/>
                </a:lnTo>
                <a:lnTo>
                  <a:pt x="200752" y="7784"/>
                </a:lnTo>
                <a:lnTo>
                  <a:pt x="152558" y="0"/>
                </a:lnTo>
                <a:lnTo>
                  <a:pt x="104365" y="7784"/>
                </a:lnTo>
                <a:lnTo>
                  <a:pt x="62489" y="29456"/>
                </a:lnTo>
                <a:lnTo>
                  <a:pt x="29455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5" y="242631"/>
                </a:lnTo>
                <a:lnTo>
                  <a:pt x="62489" y="275666"/>
                </a:lnTo>
                <a:lnTo>
                  <a:pt x="104365" y="297337"/>
                </a:lnTo>
                <a:lnTo>
                  <a:pt x="152558" y="305121"/>
                </a:lnTo>
                <a:close/>
              </a:path>
            </a:pathLst>
          </a:custGeom>
          <a:solidFill>
            <a:srgbClr val="1C2B4E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07761" y="9848667"/>
            <a:ext cx="152456" cy="152456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2394" y="10763928"/>
            <a:ext cx="152456" cy="1524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 descr=""/>
            <p:cNvSpPr/>
            <p:nvPr/>
          </p:nvSpPr>
          <p:spPr>
            <a:xfrm>
              <a:off x="7097327" y="0"/>
              <a:ext cx="13007340" cy="11308715"/>
            </a:xfrm>
            <a:custGeom>
              <a:avLst/>
              <a:gdLst/>
              <a:ahLst/>
              <a:cxnLst/>
              <a:rect l="l" t="t" r="r" b="b"/>
              <a:pathLst>
                <a:path w="13007340" h="11308715">
                  <a:moveTo>
                    <a:pt x="0" y="11308556"/>
                  </a:moveTo>
                  <a:lnTo>
                    <a:pt x="13006772" y="11308556"/>
                  </a:lnTo>
                  <a:lnTo>
                    <a:pt x="13006772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1C2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293333" y="1320520"/>
              <a:ext cx="2786380" cy="504190"/>
            </a:xfrm>
            <a:custGeom>
              <a:avLst/>
              <a:gdLst/>
              <a:ahLst/>
              <a:cxnLst/>
              <a:rect l="l" t="t" r="r" b="b"/>
              <a:pathLst>
                <a:path w="2786379" h="504189">
                  <a:moveTo>
                    <a:pt x="67013" y="360533"/>
                  </a:moveTo>
                  <a:lnTo>
                    <a:pt x="0" y="428217"/>
                  </a:lnTo>
                  <a:lnTo>
                    <a:pt x="15873" y="444216"/>
                  </a:lnTo>
                  <a:lnTo>
                    <a:pt x="33339" y="458708"/>
                  </a:lnTo>
                  <a:lnTo>
                    <a:pt x="73044" y="483168"/>
                  </a:lnTo>
                  <a:lnTo>
                    <a:pt x="120624" y="498749"/>
                  </a:lnTo>
                  <a:lnTo>
                    <a:pt x="177586" y="503942"/>
                  </a:lnTo>
                  <a:lnTo>
                    <a:pt x="198779" y="503272"/>
                  </a:lnTo>
                  <a:lnTo>
                    <a:pt x="237647" y="497911"/>
                  </a:lnTo>
                  <a:lnTo>
                    <a:pt x="286650" y="479650"/>
                  </a:lnTo>
                  <a:lnTo>
                    <a:pt x="323299" y="451169"/>
                  </a:lnTo>
                  <a:lnTo>
                    <a:pt x="347467" y="414144"/>
                  </a:lnTo>
                  <a:lnTo>
                    <a:pt x="184287" y="414144"/>
                  </a:lnTo>
                  <a:lnTo>
                    <a:pt x="150822" y="410793"/>
                  </a:lnTo>
                  <a:lnTo>
                    <a:pt x="120122" y="400741"/>
                  </a:lnTo>
                  <a:lnTo>
                    <a:pt x="92185" y="383988"/>
                  </a:lnTo>
                  <a:lnTo>
                    <a:pt x="67013" y="360533"/>
                  </a:lnTo>
                  <a:close/>
                </a:path>
                <a:path w="2786379" h="504189">
                  <a:moveTo>
                    <a:pt x="189648" y="20104"/>
                  </a:moveTo>
                  <a:lnTo>
                    <a:pt x="150278" y="22784"/>
                  </a:lnTo>
                  <a:lnTo>
                    <a:pt x="99766" y="36396"/>
                  </a:lnTo>
                  <a:lnTo>
                    <a:pt x="60312" y="59642"/>
                  </a:lnTo>
                  <a:lnTo>
                    <a:pt x="32794" y="91934"/>
                  </a:lnTo>
                  <a:lnTo>
                    <a:pt x="17088" y="132016"/>
                  </a:lnTo>
                  <a:lnTo>
                    <a:pt x="14072" y="162173"/>
                  </a:lnTo>
                  <a:lnTo>
                    <a:pt x="15745" y="184120"/>
                  </a:lnTo>
                  <a:lnTo>
                    <a:pt x="33297" y="237437"/>
                  </a:lnTo>
                  <a:lnTo>
                    <a:pt x="68144" y="272787"/>
                  </a:lnTo>
                  <a:lnTo>
                    <a:pt x="122760" y="295237"/>
                  </a:lnTo>
                  <a:lnTo>
                    <a:pt x="203721" y="307592"/>
                  </a:lnTo>
                  <a:lnTo>
                    <a:pt x="218757" y="310482"/>
                  </a:lnTo>
                  <a:lnTo>
                    <a:pt x="251971" y="332471"/>
                  </a:lnTo>
                  <a:lnTo>
                    <a:pt x="258002" y="357852"/>
                  </a:lnTo>
                  <a:lnTo>
                    <a:pt x="256871" y="369957"/>
                  </a:lnTo>
                  <a:lnTo>
                    <a:pt x="229647" y="405474"/>
                  </a:lnTo>
                  <a:lnTo>
                    <a:pt x="184287" y="414144"/>
                  </a:lnTo>
                  <a:lnTo>
                    <a:pt x="347467" y="414144"/>
                  </a:lnTo>
                  <a:lnTo>
                    <a:pt x="359109" y="368240"/>
                  </a:lnTo>
                  <a:lnTo>
                    <a:pt x="359863" y="351821"/>
                  </a:lnTo>
                  <a:lnTo>
                    <a:pt x="357685" y="323089"/>
                  </a:lnTo>
                  <a:lnTo>
                    <a:pt x="340261" y="276180"/>
                  </a:lnTo>
                  <a:lnTo>
                    <a:pt x="305247" y="242631"/>
                  </a:lnTo>
                  <a:lnTo>
                    <a:pt x="251636" y="220181"/>
                  </a:lnTo>
                  <a:lnTo>
                    <a:pt x="171554" y="205731"/>
                  </a:lnTo>
                  <a:lnTo>
                    <a:pt x="157817" y="203009"/>
                  </a:lnTo>
                  <a:lnTo>
                    <a:pt x="123095" y="184120"/>
                  </a:lnTo>
                  <a:lnTo>
                    <a:pt x="115933" y="155471"/>
                  </a:lnTo>
                  <a:lnTo>
                    <a:pt x="116980" y="145335"/>
                  </a:lnTo>
                  <a:lnTo>
                    <a:pt x="120063" y="136540"/>
                  </a:lnTo>
                  <a:lnTo>
                    <a:pt x="120122" y="136372"/>
                  </a:lnTo>
                  <a:lnTo>
                    <a:pt x="153796" y="112918"/>
                  </a:lnTo>
                  <a:lnTo>
                    <a:pt x="167362" y="110698"/>
                  </a:lnTo>
                  <a:lnTo>
                    <a:pt x="166729" y="110698"/>
                  </a:lnTo>
                  <a:lnTo>
                    <a:pt x="183617" y="109902"/>
                  </a:lnTo>
                  <a:lnTo>
                    <a:pt x="327933" y="109902"/>
                  </a:lnTo>
                  <a:lnTo>
                    <a:pt x="351821" y="85777"/>
                  </a:lnTo>
                  <a:lnTo>
                    <a:pt x="320157" y="57464"/>
                  </a:lnTo>
                  <a:lnTo>
                    <a:pt x="282797" y="36857"/>
                  </a:lnTo>
                  <a:lnTo>
                    <a:pt x="239406" y="24292"/>
                  </a:lnTo>
                  <a:lnTo>
                    <a:pt x="215323" y="21151"/>
                  </a:lnTo>
                  <a:lnTo>
                    <a:pt x="189648" y="20104"/>
                  </a:lnTo>
                  <a:close/>
                </a:path>
                <a:path w="2786379" h="504189">
                  <a:moveTo>
                    <a:pt x="327933" y="109902"/>
                  </a:moveTo>
                  <a:lnTo>
                    <a:pt x="183617" y="109902"/>
                  </a:lnTo>
                  <a:lnTo>
                    <a:pt x="200915" y="110698"/>
                  </a:lnTo>
                  <a:lnTo>
                    <a:pt x="216621" y="113085"/>
                  </a:lnTo>
                  <a:lnTo>
                    <a:pt x="254861" y="129126"/>
                  </a:lnTo>
                  <a:lnTo>
                    <a:pt x="284137" y="154131"/>
                  </a:lnTo>
                  <a:lnTo>
                    <a:pt x="327933" y="109902"/>
                  </a:lnTo>
                  <a:close/>
                </a:path>
                <a:path w="2786379" h="504189">
                  <a:moveTo>
                    <a:pt x="534114" y="144079"/>
                  </a:moveTo>
                  <a:lnTo>
                    <a:pt x="434934" y="144079"/>
                  </a:lnTo>
                  <a:lnTo>
                    <a:pt x="434934" y="365224"/>
                  </a:lnTo>
                  <a:lnTo>
                    <a:pt x="436633" y="396469"/>
                  </a:lnTo>
                  <a:lnTo>
                    <a:pt x="436651" y="396804"/>
                  </a:lnTo>
                  <a:lnTo>
                    <a:pt x="441803" y="424531"/>
                  </a:lnTo>
                  <a:lnTo>
                    <a:pt x="450389" y="448405"/>
                  </a:lnTo>
                  <a:lnTo>
                    <a:pt x="462309" y="468258"/>
                  </a:lnTo>
                  <a:lnTo>
                    <a:pt x="462409" y="468425"/>
                  </a:lnTo>
                  <a:lnTo>
                    <a:pt x="478116" y="483964"/>
                  </a:lnTo>
                  <a:lnTo>
                    <a:pt x="497089" y="495063"/>
                  </a:lnTo>
                  <a:lnTo>
                    <a:pt x="519329" y="501722"/>
                  </a:lnTo>
                  <a:lnTo>
                    <a:pt x="544836" y="503942"/>
                  </a:lnTo>
                  <a:lnTo>
                    <a:pt x="555223" y="503607"/>
                  </a:lnTo>
                  <a:lnTo>
                    <a:pt x="597945" y="492215"/>
                  </a:lnTo>
                  <a:lnTo>
                    <a:pt x="630614" y="462394"/>
                  </a:lnTo>
                  <a:lnTo>
                    <a:pt x="643346" y="436929"/>
                  </a:lnTo>
                  <a:lnTo>
                    <a:pt x="745877" y="436929"/>
                  </a:lnTo>
                  <a:lnTo>
                    <a:pt x="745877" y="423526"/>
                  </a:lnTo>
                  <a:lnTo>
                    <a:pt x="584374" y="423526"/>
                  </a:lnTo>
                  <a:lnTo>
                    <a:pt x="571642" y="422437"/>
                  </a:lnTo>
                  <a:lnTo>
                    <a:pt x="540522" y="396469"/>
                  </a:lnTo>
                  <a:lnTo>
                    <a:pt x="534114" y="356512"/>
                  </a:lnTo>
                  <a:lnTo>
                    <a:pt x="534114" y="144079"/>
                  </a:lnTo>
                  <a:close/>
                </a:path>
                <a:path w="2786379" h="504189">
                  <a:moveTo>
                    <a:pt x="745877" y="436929"/>
                  </a:moveTo>
                  <a:lnTo>
                    <a:pt x="646697" y="436929"/>
                  </a:lnTo>
                  <a:lnTo>
                    <a:pt x="646697" y="495901"/>
                  </a:lnTo>
                  <a:lnTo>
                    <a:pt x="745877" y="495901"/>
                  </a:lnTo>
                  <a:lnTo>
                    <a:pt x="745877" y="436929"/>
                  </a:lnTo>
                  <a:close/>
                </a:path>
                <a:path w="2786379" h="504189">
                  <a:moveTo>
                    <a:pt x="745877" y="144079"/>
                  </a:moveTo>
                  <a:lnTo>
                    <a:pt x="646697" y="144079"/>
                  </a:lnTo>
                  <a:lnTo>
                    <a:pt x="646697" y="381084"/>
                  </a:lnTo>
                  <a:lnTo>
                    <a:pt x="644910" y="388455"/>
                  </a:lnTo>
                  <a:lnTo>
                    <a:pt x="614754" y="417941"/>
                  </a:lnTo>
                  <a:lnTo>
                    <a:pt x="591969" y="423526"/>
                  </a:lnTo>
                  <a:lnTo>
                    <a:pt x="745877" y="423526"/>
                  </a:lnTo>
                  <a:lnTo>
                    <a:pt x="745877" y="144079"/>
                  </a:lnTo>
                  <a:close/>
                </a:path>
                <a:path w="2786379" h="504189">
                  <a:moveTo>
                    <a:pt x="1147742" y="436929"/>
                  </a:moveTo>
                  <a:lnTo>
                    <a:pt x="940688" y="436929"/>
                  </a:lnTo>
                  <a:lnTo>
                    <a:pt x="942992" y="443881"/>
                  </a:lnTo>
                  <a:lnTo>
                    <a:pt x="968373" y="480320"/>
                  </a:lnTo>
                  <a:lnTo>
                    <a:pt x="1002341" y="498581"/>
                  </a:lnTo>
                  <a:lnTo>
                    <a:pt x="1035177" y="503942"/>
                  </a:lnTo>
                  <a:lnTo>
                    <a:pt x="1066632" y="501010"/>
                  </a:lnTo>
                  <a:lnTo>
                    <a:pt x="1093982" y="492215"/>
                  </a:lnTo>
                  <a:lnTo>
                    <a:pt x="1117227" y="477556"/>
                  </a:lnTo>
                  <a:lnTo>
                    <a:pt x="1136368" y="457033"/>
                  </a:lnTo>
                  <a:lnTo>
                    <a:pt x="1147742" y="436929"/>
                  </a:lnTo>
                  <a:close/>
                </a:path>
                <a:path w="2786379" h="504189">
                  <a:moveTo>
                    <a:pt x="937337" y="0"/>
                  </a:moveTo>
                  <a:lnTo>
                    <a:pt x="838157" y="0"/>
                  </a:lnTo>
                  <a:lnTo>
                    <a:pt x="838157" y="495984"/>
                  </a:lnTo>
                  <a:lnTo>
                    <a:pt x="937337" y="495984"/>
                  </a:lnTo>
                  <a:lnTo>
                    <a:pt x="937337" y="436929"/>
                  </a:lnTo>
                  <a:lnTo>
                    <a:pt x="1147742" y="436929"/>
                  </a:lnTo>
                  <a:lnTo>
                    <a:pt x="1151320" y="430604"/>
                  </a:lnTo>
                  <a:lnTo>
                    <a:pt x="1153705" y="423526"/>
                  </a:lnTo>
                  <a:lnTo>
                    <a:pt x="1002341" y="423526"/>
                  </a:lnTo>
                  <a:lnTo>
                    <a:pt x="988854" y="422688"/>
                  </a:lnTo>
                  <a:lnTo>
                    <a:pt x="947515" y="402458"/>
                  </a:lnTo>
                  <a:lnTo>
                    <a:pt x="937337" y="371925"/>
                  </a:lnTo>
                  <a:lnTo>
                    <a:pt x="937337" y="268054"/>
                  </a:lnTo>
                  <a:lnTo>
                    <a:pt x="955431" y="230527"/>
                  </a:lnTo>
                  <a:lnTo>
                    <a:pt x="1002341" y="216454"/>
                  </a:lnTo>
                  <a:lnTo>
                    <a:pt x="1153820" y="216454"/>
                  </a:lnTo>
                  <a:lnTo>
                    <a:pt x="1151320" y="209082"/>
                  </a:lnTo>
                  <a:lnTo>
                    <a:pt x="1147870" y="203051"/>
                  </a:lnTo>
                  <a:lnTo>
                    <a:pt x="937337" y="203051"/>
                  </a:lnTo>
                  <a:lnTo>
                    <a:pt x="937337" y="0"/>
                  </a:lnTo>
                  <a:close/>
                </a:path>
                <a:path w="2786379" h="504189">
                  <a:moveTo>
                    <a:pt x="1153820" y="216454"/>
                  </a:moveTo>
                  <a:lnTo>
                    <a:pt x="1002341" y="216454"/>
                  </a:lnTo>
                  <a:lnTo>
                    <a:pt x="1015785" y="217710"/>
                  </a:lnTo>
                  <a:lnTo>
                    <a:pt x="1027973" y="221480"/>
                  </a:lnTo>
                  <a:lnTo>
                    <a:pt x="1056789" y="247154"/>
                  </a:lnTo>
                  <a:lnTo>
                    <a:pt x="1067344" y="289499"/>
                  </a:lnTo>
                  <a:lnTo>
                    <a:pt x="1067344" y="350481"/>
                  </a:lnTo>
                  <a:lnTo>
                    <a:pt x="1056789" y="393202"/>
                  </a:lnTo>
                  <a:lnTo>
                    <a:pt x="1027973" y="418667"/>
                  </a:lnTo>
                  <a:lnTo>
                    <a:pt x="1002341" y="423526"/>
                  </a:lnTo>
                  <a:lnTo>
                    <a:pt x="1153705" y="423526"/>
                  </a:lnTo>
                  <a:lnTo>
                    <a:pt x="1162001" y="398898"/>
                  </a:lnTo>
                  <a:lnTo>
                    <a:pt x="1168409" y="361915"/>
                  </a:lnTo>
                  <a:lnTo>
                    <a:pt x="1170545" y="319655"/>
                  </a:lnTo>
                  <a:lnTo>
                    <a:pt x="1168409" y="277436"/>
                  </a:lnTo>
                  <a:lnTo>
                    <a:pt x="1162001" y="240579"/>
                  </a:lnTo>
                  <a:lnTo>
                    <a:pt x="1153820" y="216454"/>
                  </a:lnTo>
                  <a:close/>
                </a:path>
                <a:path w="2786379" h="504189">
                  <a:moveTo>
                    <a:pt x="1035177" y="136037"/>
                  </a:moveTo>
                  <a:lnTo>
                    <a:pt x="988058" y="146592"/>
                  </a:lnTo>
                  <a:lnTo>
                    <a:pt x="952751" y="176245"/>
                  </a:lnTo>
                  <a:lnTo>
                    <a:pt x="940688" y="203051"/>
                  </a:lnTo>
                  <a:lnTo>
                    <a:pt x="1147870" y="203051"/>
                  </a:lnTo>
                  <a:lnTo>
                    <a:pt x="1117227" y="162424"/>
                  </a:lnTo>
                  <a:lnTo>
                    <a:pt x="1066632" y="138969"/>
                  </a:lnTo>
                  <a:lnTo>
                    <a:pt x="1035177" y="136037"/>
                  </a:lnTo>
                  <a:close/>
                </a:path>
                <a:path w="2786379" h="504189">
                  <a:moveTo>
                    <a:pt x="1359885" y="221145"/>
                  </a:moveTo>
                  <a:lnTo>
                    <a:pt x="1260705" y="221145"/>
                  </a:lnTo>
                  <a:lnTo>
                    <a:pt x="1260705" y="393370"/>
                  </a:lnTo>
                  <a:lnTo>
                    <a:pt x="1267238" y="437599"/>
                  </a:lnTo>
                  <a:lnTo>
                    <a:pt x="1301792" y="481200"/>
                  </a:lnTo>
                  <a:lnTo>
                    <a:pt x="1340995" y="494267"/>
                  </a:lnTo>
                  <a:lnTo>
                    <a:pt x="1365246" y="495901"/>
                  </a:lnTo>
                  <a:lnTo>
                    <a:pt x="1424218" y="495901"/>
                  </a:lnTo>
                  <a:lnTo>
                    <a:pt x="1424218" y="418835"/>
                  </a:lnTo>
                  <a:lnTo>
                    <a:pt x="1359885" y="418835"/>
                  </a:lnTo>
                  <a:lnTo>
                    <a:pt x="1359885" y="221145"/>
                  </a:lnTo>
                  <a:close/>
                </a:path>
                <a:path w="2786379" h="504189">
                  <a:moveTo>
                    <a:pt x="1429579" y="144079"/>
                  </a:moveTo>
                  <a:lnTo>
                    <a:pt x="1211114" y="144079"/>
                  </a:lnTo>
                  <a:lnTo>
                    <a:pt x="1211114" y="221145"/>
                  </a:lnTo>
                  <a:lnTo>
                    <a:pt x="1429579" y="221145"/>
                  </a:lnTo>
                  <a:lnTo>
                    <a:pt x="1429579" y="144079"/>
                  </a:lnTo>
                  <a:close/>
                </a:path>
                <a:path w="2786379" h="504189">
                  <a:moveTo>
                    <a:pt x="1359885" y="48919"/>
                  </a:moveTo>
                  <a:lnTo>
                    <a:pt x="1270757" y="48919"/>
                  </a:lnTo>
                  <a:lnTo>
                    <a:pt x="1270757" y="106551"/>
                  </a:lnTo>
                  <a:lnTo>
                    <a:pt x="1270296" y="115095"/>
                  </a:lnTo>
                  <a:lnTo>
                    <a:pt x="1235909" y="144079"/>
                  </a:lnTo>
                  <a:lnTo>
                    <a:pt x="1359885" y="144079"/>
                  </a:lnTo>
                  <a:lnTo>
                    <a:pt x="1359885" y="48919"/>
                  </a:lnTo>
                  <a:close/>
                </a:path>
                <a:path w="2786379" h="504189">
                  <a:moveTo>
                    <a:pt x="1638599" y="136037"/>
                  </a:moveTo>
                  <a:lnTo>
                    <a:pt x="1617452" y="136959"/>
                  </a:lnTo>
                  <a:lnTo>
                    <a:pt x="1618770" y="136959"/>
                  </a:lnTo>
                  <a:lnTo>
                    <a:pt x="1601239" y="139388"/>
                  </a:lnTo>
                  <a:lnTo>
                    <a:pt x="1553408" y="156518"/>
                  </a:lnTo>
                  <a:lnTo>
                    <a:pt x="1515964" y="186297"/>
                  </a:lnTo>
                  <a:lnTo>
                    <a:pt x="1490457" y="228139"/>
                  </a:lnTo>
                  <a:lnTo>
                    <a:pt x="1476426" y="280117"/>
                  </a:lnTo>
                  <a:lnTo>
                    <a:pt x="1473745" y="319655"/>
                  </a:lnTo>
                  <a:lnTo>
                    <a:pt x="1474415" y="340261"/>
                  </a:lnTo>
                  <a:lnTo>
                    <a:pt x="1479776" y="378459"/>
                  </a:lnTo>
                  <a:lnTo>
                    <a:pt x="1498373" y="427714"/>
                  </a:lnTo>
                  <a:lnTo>
                    <a:pt x="1528948" y="465451"/>
                  </a:lnTo>
                  <a:lnTo>
                    <a:pt x="1570915" y="491210"/>
                  </a:lnTo>
                  <a:lnTo>
                    <a:pt x="1623060" y="503146"/>
                  </a:lnTo>
                  <a:lnTo>
                    <a:pt x="1642620" y="503942"/>
                  </a:lnTo>
                  <a:lnTo>
                    <a:pt x="1666075" y="502979"/>
                  </a:lnTo>
                  <a:lnTo>
                    <a:pt x="1708963" y="495272"/>
                  </a:lnTo>
                  <a:lnTo>
                    <a:pt x="1746575" y="480069"/>
                  </a:lnTo>
                  <a:lnTo>
                    <a:pt x="1790050" y="445640"/>
                  </a:lnTo>
                  <a:lnTo>
                    <a:pt x="1774418" y="426206"/>
                  </a:lnTo>
                  <a:lnTo>
                    <a:pt x="1654012" y="426206"/>
                  </a:lnTo>
                  <a:lnTo>
                    <a:pt x="1635248" y="424950"/>
                  </a:lnTo>
                  <a:lnTo>
                    <a:pt x="1595040" y="406102"/>
                  </a:lnTo>
                  <a:lnTo>
                    <a:pt x="1577449" y="367025"/>
                  </a:lnTo>
                  <a:lnTo>
                    <a:pt x="1576276" y="350481"/>
                  </a:lnTo>
                  <a:lnTo>
                    <a:pt x="1576276" y="345120"/>
                  </a:lnTo>
                  <a:lnTo>
                    <a:pt x="1802112" y="345120"/>
                  </a:lnTo>
                  <a:lnTo>
                    <a:pt x="1802112" y="315634"/>
                  </a:lnTo>
                  <a:lnTo>
                    <a:pt x="1801569" y="299383"/>
                  </a:lnTo>
                  <a:lnTo>
                    <a:pt x="1801526" y="298085"/>
                  </a:lnTo>
                  <a:lnTo>
                    <a:pt x="1800369" y="286818"/>
                  </a:lnTo>
                  <a:lnTo>
                    <a:pt x="1576276" y="286818"/>
                  </a:lnTo>
                  <a:lnTo>
                    <a:pt x="1576366" y="280117"/>
                  </a:lnTo>
                  <a:lnTo>
                    <a:pt x="1585700" y="239741"/>
                  </a:lnTo>
                  <a:lnTo>
                    <a:pt x="1626327" y="210339"/>
                  </a:lnTo>
                  <a:lnTo>
                    <a:pt x="1640609" y="209082"/>
                  </a:lnTo>
                  <a:lnTo>
                    <a:pt x="1776593" y="209082"/>
                  </a:lnTo>
                  <a:lnTo>
                    <a:pt x="1773254" y="203218"/>
                  </a:lnTo>
                  <a:lnTo>
                    <a:pt x="1741465" y="168036"/>
                  </a:lnTo>
                  <a:lnTo>
                    <a:pt x="1696775" y="144330"/>
                  </a:lnTo>
                  <a:lnTo>
                    <a:pt x="1659583" y="136959"/>
                  </a:lnTo>
                  <a:lnTo>
                    <a:pt x="1638599" y="136037"/>
                  </a:lnTo>
                  <a:close/>
                </a:path>
                <a:path w="2786379" h="504189">
                  <a:moveTo>
                    <a:pt x="1740460" y="383988"/>
                  </a:moveTo>
                  <a:lnTo>
                    <a:pt x="1704272" y="414144"/>
                  </a:lnTo>
                  <a:lnTo>
                    <a:pt x="1654012" y="426206"/>
                  </a:lnTo>
                  <a:lnTo>
                    <a:pt x="1774418" y="426206"/>
                  </a:lnTo>
                  <a:lnTo>
                    <a:pt x="1740460" y="383988"/>
                  </a:lnTo>
                  <a:close/>
                </a:path>
                <a:path w="2786379" h="504189">
                  <a:moveTo>
                    <a:pt x="1776593" y="209082"/>
                  </a:moveTo>
                  <a:lnTo>
                    <a:pt x="1640609" y="209082"/>
                  </a:lnTo>
                  <a:lnTo>
                    <a:pt x="1654682" y="210339"/>
                  </a:lnTo>
                  <a:lnTo>
                    <a:pt x="1666745" y="214108"/>
                  </a:lnTo>
                  <a:lnTo>
                    <a:pt x="1695896" y="251803"/>
                  </a:lnTo>
                  <a:lnTo>
                    <a:pt x="1699581" y="286818"/>
                  </a:lnTo>
                  <a:lnTo>
                    <a:pt x="1800369" y="286818"/>
                  </a:lnTo>
                  <a:lnTo>
                    <a:pt x="1792730" y="247950"/>
                  </a:lnTo>
                  <a:lnTo>
                    <a:pt x="1781170" y="217124"/>
                  </a:lnTo>
                  <a:lnTo>
                    <a:pt x="1776593" y="209082"/>
                  </a:lnTo>
                  <a:close/>
                </a:path>
                <a:path w="2786379" h="504189">
                  <a:moveTo>
                    <a:pt x="1971337" y="144079"/>
                  </a:moveTo>
                  <a:lnTo>
                    <a:pt x="1872157" y="144079"/>
                  </a:lnTo>
                  <a:lnTo>
                    <a:pt x="1872157" y="495901"/>
                  </a:lnTo>
                  <a:lnTo>
                    <a:pt x="1971337" y="495901"/>
                  </a:lnTo>
                  <a:lnTo>
                    <a:pt x="1971337" y="259566"/>
                  </a:lnTo>
                  <a:lnTo>
                    <a:pt x="1972901" y="252194"/>
                  </a:lnTo>
                  <a:lnTo>
                    <a:pt x="2001494" y="221591"/>
                  </a:lnTo>
                  <a:lnTo>
                    <a:pt x="2008195" y="219804"/>
                  </a:lnTo>
                  <a:lnTo>
                    <a:pt x="2015343" y="217571"/>
                  </a:lnTo>
                  <a:lnTo>
                    <a:pt x="2022491" y="216454"/>
                  </a:lnTo>
                  <a:lnTo>
                    <a:pt x="2375995" y="216454"/>
                  </a:lnTo>
                  <a:lnTo>
                    <a:pt x="2375932" y="216119"/>
                  </a:lnTo>
                  <a:lnTo>
                    <a:pt x="2372679" y="207072"/>
                  </a:lnTo>
                  <a:lnTo>
                    <a:pt x="2168358" y="207072"/>
                  </a:lnTo>
                  <a:lnTo>
                    <a:pt x="2167012" y="203721"/>
                  </a:lnTo>
                  <a:lnTo>
                    <a:pt x="1971337" y="203721"/>
                  </a:lnTo>
                  <a:lnTo>
                    <a:pt x="1971337" y="144079"/>
                  </a:lnTo>
                  <a:close/>
                </a:path>
                <a:path w="2786379" h="504189">
                  <a:moveTo>
                    <a:pt x="2235371" y="216454"/>
                  </a:moveTo>
                  <a:lnTo>
                    <a:pt x="2029639" y="216454"/>
                  </a:lnTo>
                  <a:lnTo>
                    <a:pt x="2050749" y="220642"/>
                  </a:lnTo>
                  <a:lnTo>
                    <a:pt x="2065827" y="233207"/>
                  </a:lnTo>
                  <a:lnTo>
                    <a:pt x="2074873" y="254149"/>
                  </a:lnTo>
                  <a:lnTo>
                    <a:pt x="2077889" y="283467"/>
                  </a:lnTo>
                  <a:lnTo>
                    <a:pt x="2077889" y="495901"/>
                  </a:lnTo>
                  <a:lnTo>
                    <a:pt x="2177069" y="495901"/>
                  </a:lnTo>
                  <a:lnTo>
                    <a:pt x="2177069" y="268054"/>
                  </a:lnTo>
                  <a:lnTo>
                    <a:pt x="2178200" y="255824"/>
                  </a:lnTo>
                  <a:lnTo>
                    <a:pt x="2204461" y="223616"/>
                  </a:lnTo>
                  <a:lnTo>
                    <a:pt x="2224565" y="217249"/>
                  </a:lnTo>
                  <a:lnTo>
                    <a:pt x="2235371" y="216454"/>
                  </a:lnTo>
                  <a:close/>
                </a:path>
                <a:path w="2786379" h="504189">
                  <a:moveTo>
                    <a:pt x="2375995" y="216454"/>
                  </a:moveTo>
                  <a:lnTo>
                    <a:pt x="2235371" y="216454"/>
                  </a:lnTo>
                  <a:lnTo>
                    <a:pt x="2256481" y="220642"/>
                  </a:lnTo>
                  <a:lnTo>
                    <a:pt x="2271559" y="233207"/>
                  </a:lnTo>
                  <a:lnTo>
                    <a:pt x="2280606" y="254149"/>
                  </a:lnTo>
                  <a:lnTo>
                    <a:pt x="2283621" y="283467"/>
                  </a:lnTo>
                  <a:lnTo>
                    <a:pt x="2283621" y="495901"/>
                  </a:lnTo>
                  <a:lnTo>
                    <a:pt x="2382801" y="495901"/>
                  </a:lnTo>
                  <a:lnTo>
                    <a:pt x="2382801" y="275426"/>
                  </a:lnTo>
                  <a:lnTo>
                    <a:pt x="2381198" y="245940"/>
                  </a:lnTo>
                  <a:lnTo>
                    <a:pt x="2381084" y="243845"/>
                  </a:lnTo>
                  <a:lnTo>
                    <a:pt x="2375995" y="216454"/>
                  </a:lnTo>
                  <a:close/>
                </a:path>
                <a:path w="2786379" h="504189">
                  <a:moveTo>
                    <a:pt x="2277590" y="136037"/>
                  </a:moveTo>
                  <a:lnTo>
                    <a:pt x="2231363" y="145084"/>
                  </a:lnTo>
                  <a:lnTo>
                    <a:pt x="2195498" y="167199"/>
                  </a:lnTo>
                  <a:lnTo>
                    <a:pt x="2173007" y="199826"/>
                  </a:lnTo>
                  <a:lnTo>
                    <a:pt x="2170368" y="207072"/>
                  </a:lnTo>
                  <a:lnTo>
                    <a:pt x="2372679" y="207072"/>
                  </a:lnTo>
                  <a:lnTo>
                    <a:pt x="2355326" y="172225"/>
                  </a:lnTo>
                  <a:lnTo>
                    <a:pt x="2322489" y="145084"/>
                  </a:lnTo>
                  <a:lnTo>
                    <a:pt x="2277590" y="136037"/>
                  </a:lnTo>
                  <a:close/>
                </a:path>
                <a:path w="2786379" h="504189">
                  <a:moveTo>
                    <a:pt x="2069848" y="136037"/>
                  </a:moveTo>
                  <a:lnTo>
                    <a:pt x="2019964" y="147346"/>
                  </a:lnTo>
                  <a:lnTo>
                    <a:pt x="1988091" y="177753"/>
                  </a:lnTo>
                  <a:lnTo>
                    <a:pt x="1975358" y="203721"/>
                  </a:lnTo>
                  <a:lnTo>
                    <a:pt x="2167012" y="203721"/>
                  </a:lnTo>
                  <a:lnTo>
                    <a:pt x="2143353" y="164225"/>
                  </a:lnTo>
                  <a:lnTo>
                    <a:pt x="2103354" y="140561"/>
                  </a:lnTo>
                  <a:lnTo>
                    <a:pt x="2087867" y="137294"/>
                  </a:lnTo>
                  <a:lnTo>
                    <a:pt x="2089207" y="137294"/>
                  </a:lnTo>
                  <a:lnTo>
                    <a:pt x="2069848" y="136037"/>
                  </a:lnTo>
                  <a:close/>
                </a:path>
                <a:path w="2786379" h="504189">
                  <a:moveTo>
                    <a:pt x="2744938" y="213773"/>
                  </a:moveTo>
                  <a:lnTo>
                    <a:pt x="2595606" y="213773"/>
                  </a:lnTo>
                  <a:lnTo>
                    <a:pt x="2610224" y="214736"/>
                  </a:lnTo>
                  <a:lnTo>
                    <a:pt x="2622579" y="217626"/>
                  </a:lnTo>
                  <a:lnTo>
                    <a:pt x="2650558" y="246610"/>
                  </a:lnTo>
                  <a:lnTo>
                    <a:pt x="2653908" y="269394"/>
                  </a:lnTo>
                  <a:lnTo>
                    <a:pt x="2653908" y="291509"/>
                  </a:lnTo>
                  <a:lnTo>
                    <a:pt x="2598287" y="291509"/>
                  </a:lnTo>
                  <a:lnTo>
                    <a:pt x="2565241" y="293226"/>
                  </a:lnTo>
                  <a:lnTo>
                    <a:pt x="2509955" y="306964"/>
                  </a:lnTo>
                  <a:lnTo>
                    <a:pt x="2470123" y="334188"/>
                  </a:lnTo>
                  <a:lnTo>
                    <a:pt x="2450019" y="375402"/>
                  </a:lnTo>
                  <a:lnTo>
                    <a:pt x="2447506" y="401411"/>
                  </a:lnTo>
                  <a:lnTo>
                    <a:pt x="2449265" y="423400"/>
                  </a:lnTo>
                  <a:lnTo>
                    <a:pt x="2463338" y="460593"/>
                  </a:lnTo>
                  <a:lnTo>
                    <a:pt x="2491274" y="488110"/>
                  </a:lnTo>
                  <a:lnTo>
                    <a:pt x="2531818" y="502183"/>
                  </a:lnTo>
                  <a:lnTo>
                    <a:pt x="2556738" y="503942"/>
                  </a:lnTo>
                  <a:lnTo>
                    <a:pt x="2576047" y="502853"/>
                  </a:lnTo>
                  <a:lnTo>
                    <a:pt x="2624422" y="486519"/>
                  </a:lnTo>
                  <a:lnTo>
                    <a:pt x="2654704" y="450331"/>
                  </a:lnTo>
                  <a:lnTo>
                    <a:pt x="2659721" y="434918"/>
                  </a:lnTo>
                  <a:lnTo>
                    <a:pt x="2593596" y="434918"/>
                  </a:lnTo>
                  <a:lnTo>
                    <a:pt x="2583167" y="434374"/>
                  </a:lnTo>
                  <a:lnTo>
                    <a:pt x="2550372" y="414311"/>
                  </a:lnTo>
                  <a:lnTo>
                    <a:pt x="2547357" y="397391"/>
                  </a:lnTo>
                  <a:lnTo>
                    <a:pt x="2547357" y="387339"/>
                  </a:lnTo>
                  <a:lnTo>
                    <a:pt x="2580151" y="350272"/>
                  </a:lnTo>
                  <a:lnTo>
                    <a:pt x="2753088" y="347800"/>
                  </a:lnTo>
                  <a:lnTo>
                    <a:pt x="2753088" y="264703"/>
                  </a:lnTo>
                  <a:lnTo>
                    <a:pt x="2750743" y="235092"/>
                  </a:lnTo>
                  <a:lnTo>
                    <a:pt x="2744938" y="213773"/>
                  </a:lnTo>
                  <a:close/>
                </a:path>
                <a:path w="2786379" h="504189">
                  <a:moveTo>
                    <a:pt x="2753088" y="347800"/>
                  </a:moveTo>
                  <a:lnTo>
                    <a:pt x="2653908" y="347800"/>
                  </a:lnTo>
                  <a:lnTo>
                    <a:pt x="2653908" y="389349"/>
                  </a:lnTo>
                  <a:lnTo>
                    <a:pt x="2652777" y="400574"/>
                  </a:lnTo>
                  <a:lnTo>
                    <a:pt x="2626642" y="428887"/>
                  </a:lnTo>
                  <a:lnTo>
                    <a:pt x="2604844" y="434374"/>
                  </a:lnTo>
                  <a:lnTo>
                    <a:pt x="2663990" y="434374"/>
                  </a:lnTo>
                  <a:lnTo>
                    <a:pt x="2678159" y="470058"/>
                  </a:lnTo>
                  <a:lnTo>
                    <a:pt x="2718116" y="494854"/>
                  </a:lnTo>
                  <a:lnTo>
                    <a:pt x="2730974" y="495901"/>
                  </a:lnTo>
                  <a:lnTo>
                    <a:pt x="2785925" y="495901"/>
                  </a:lnTo>
                  <a:lnTo>
                    <a:pt x="2785925" y="418835"/>
                  </a:lnTo>
                  <a:lnTo>
                    <a:pt x="2753088" y="418835"/>
                  </a:lnTo>
                  <a:lnTo>
                    <a:pt x="2753088" y="347800"/>
                  </a:lnTo>
                  <a:close/>
                </a:path>
                <a:path w="2786379" h="504189">
                  <a:moveTo>
                    <a:pt x="2659898" y="434374"/>
                  </a:moveTo>
                  <a:lnTo>
                    <a:pt x="2603295" y="434374"/>
                  </a:lnTo>
                  <a:lnTo>
                    <a:pt x="2593596" y="434918"/>
                  </a:lnTo>
                  <a:lnTo>
                    <a:pt x="2659721" y="434918"/>
                  </a:lnTo>
                  <a:lnTo>
                    <a:pt x="2659898" y="434374"/>
                  </a:lnTo>
                  <a:close/>
                </a:path>
                <a:path w="2786379" h="504189">
                  <a:moveTo>
                    <a:pt x="2602978" y="136037"/>
                  </a:moveTo>
                  <a:lnTo>
                    <a:pt x="2553053" y="140561"/>
                  </a:lnTo>
                  <a:lnTo>
                    <a:pt x="2514520" y="154131"/>
                  </a:lnTo>
                  <a:lnTo>
                    <a:pt x="2472301" y="188182"/>
                  </a:lnTo>
                  <a:lnTo>
                    <a:pt x="2460909" y="203051"/>
                  </a:lnTo>
                  <a:lnTo>
                    <a:pt x="2519881" y="255322"/>
                  </a:lnTo>
                  <a:lnTo>
                    <a:pt x="2525954" y="247489"/>
                  </a:lnTo>
                  <a:lnTo>
                    <a:pt x="2532781" y="240076"/>
                  </a:lnTo>
                  <a:lnTo>
                    <a:pt x="2569136" y="216956"/>
                  </a:lnTo>
                  <a:lnTo>
                    <a:pt x="2595606" y="213773"/>
                  </a:lnTo>
                  <a:lnTo>
                    <a:pt x="2744938" y="213773"/>
                  </a:lnTo>
                  <a:lnTo>
                    <a:pt x="2743706" y="209250"/>
                  </a:lnTo>
                  <a:lnTo>
                    <a:pt x="2715561" y="168874"/>
                  </a:lnTo>
                  <a:lnTo>
                    <a:pt x="2668651" y="144246"/>
                  </a:lnTo>
                  <a:lnTo>
                    <a:pt x="2638160" y="138090"/>
                  </a:lnTo>
                  <a:lnTo>
                    <a:pt x="2602978" y="1360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33475" y="2307341"/>
              <a:ext cx="152456" cy="15245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885931" y="1028784"/>
              <a:ext cx="1083310" cy="1083310"/>
            </a:xfrm>
            <a:custGeom>
              <a:avLst/>
              <a:gdLst/>
              <a:ahLst/>
              <a:cxnLst/>
              <a:rect l="l" t="t" r="r" b="b"/>
              <a:pathLst>
                <a:path w="1083309" h="1083310">
                  <a:moveTo>
                    <a:pt x="0" y="541574"/>
                  </a:moveTo>
                  <a:lnTo>
                    <a:pt x="1988" y="588283"/>
                  </a:lnTo>
                  <a:lnTo>
                    <a:pt x="7847" y="633893"/>
                  </a:lnTo>
                  <a:lnTo>
                    <a:pt x="17411" y="678240"/>
                  </a:lnTo>
                  <a:lnTo>
                    <a:pt x="30520" y="721162"/>
                  </a:lnTo>
                  <a:lnTo>
                    <a:pt x="47008" y="762495"/>
                  </a:lnTo>
                  <a:lnTo>
                    <a:pt x="66715" y="802077"/>
                  </a:lnTo>
                  <a:lnTo>
                    <a:pt x="89476" y="839744"/>
                  </a:lnTo>
                  <a:lnTo>
                    <a:pt x="115128" y="875335"/>
                  </a:lnTo>
                  <a:lnTo>
                    <a:pt x="143510" y="908685"/>
                  </a:lnTo>
                  <a:lnTo>
                    <a:pt x="174457" y="939633"/>
                  </a:lnTo>
                  <a:lnTo>
                    <a:pt x="207808" y="968015"/>
                  </a:lnTo>
                  <a:lnTo>
                    <a:pt x="243399" y="993667"/>
                  </a:lnTo>
                  <a:lnTo>
                    <a:pt x="281066" y="1016428"/>
                  </a:lnTo>
                  <a:lnTo>
                    <a:pt x="320648" y="1036135"/>
                  </a:lnTo>
                  <a:lnTo>
                    <a:pt x="361981" y="1052623"/>
                  </a:lnTo>
                  <a:lnTo>
                    <a:pt x="404903" y="1065731"/>
                  </a:lnTo>
                  <a:lnTo>
                    <a:pt x="449250" y="1075296"/>
                  </a:lnTo>
                  <a:lnTo>
                    <a:pt x="494859" y="1081154"/>
                  </a:lnTo>
                  <a:lnTo>
                    <a:pt x="541569" y="1083143"/>
                  </a:lnTo>
                  <a:lnTo>
                    <a:pt x="588278" y="1081154"/>
                  </a:lnTo>
                  <a:lnTo>
                    <a:pt x="633887" y="1075296"/>
                  </a:lnTo>
                  <a:lnTo>
                    <a:pt x="678234" y="1065731"/>
                  </a:lnTo>
                  <a:lnTo>
                    <a:pt x="721156" y="1052623"/>
                  </a:lnTo>
                  <a:lnTo>
                    <a:pt x="762489" y="1036135"/>
                  </a:lnTo>
                  <a:lnTo>
                    <a:pt x="802072" y="1016428"/>
                  </a:lnTo>
                  <a:lnTo>
                    <a:pt x="839739" y="993667"/>
                  </a:lnTo>
                  <a:lnTo>
                    <a:pt x="875330" y="968015"/>
                  </a:lnTo>
                  <a:lnTo>
                    <a:pt x="908681" y="939633"/>
                  </a:lnTo>
                  <a:lnTo>
                    <a:pt x="939629" y="908685"/>
                  </a:lnTo>
                  <a:lnTo>
                    <a:pt x="968011" y="875335"/>
                  </a:lnTo>
                  <a:lnTo>
                    <a:pt x="993664" y="839744"/>
                  </a:lnTo>
                  <a:lnTo>
                    <a:pt x="1016425" y="802077"/>
                  </a:lnTo>
                  <a:lnTo>
                    <a:pt x="1036131" y="762495"/>
                  </a:lnTo>
                  <a:lnTo>
                    <a:pt x="1052620" y="721162"/>
                  </a:lnTo>
                  <a:lnTo>
                    <a:pt x="1065728" y="678240"/>
                  </a:lnTo>
                  <a:lnTo>
                    <a:pt x="1075293" y="633893"/>
                  </a:lnTo>
                  <a:lnTo>
                    <a:pt x="1081152" y="588283"/>
                  </a:lnTo>
                  <a:lnTo>
                    <a:pt x="1083141" y="541574"/>
                  </a:lnTo>
                  <a:lnTo>
                    <a:pt x="1081152" y="494865"/>
                  </a:lnTo>
                  <a:lnTo>
                    <a:pt x="1075293" y="449256"/>
                  </a:lnTo>
                  <a:lnTo>
                    <a:pt x="1065728" y="404908"/>
                  </a:lnTo>
                  <a:lnTo>
                    <a:pt x="1052620" y="361987"/>
                  </a:lnTo>
                  <a:lnTo>
                    <a:pt x="1036131" y="320653"/>
                  </a:lnTo>
                  <a:lnTo>
                    <a:pt x="1016425" y="281071"/>
                  </a:lnTo>
                  <a:lnTo>
                    <a:pt x="993664" y="243403"/>
                  </a:lnTo>
                  <a:lnTo>
                    <a:pt x="968011" y="207812"/>
                  </a:lnTo>
                  <a:lnTo>
                    <a:pt x="939629" y="174461"/>
                  </a:lnTo>
                  <a:lnTo>
                    <a:pt x="908681" y="143513"/>
                  </a:lnTo>
                  <a:lnTo>
                    <a:pt x="875330" y="115131"/>
                  </a:lnTo>
                  <a:lnTo>
                    <a:pt x="839739" y="89477"/>
                  </a:lnTo>
                  <a:lnTo>
                    <a:pt x="802072" y="66716"/>
                  </a:lnTo>
                  <a:lnTo>
                    <a:pt x="762489" y="47009"/>
                  </a:lnTo>
                  <a:lnTo>
                    <a:pt x="721156" y="30520"/>
                  </a:lnTo>
                  <a:lnTo>
                    <a:pt x="678234" y="17412"/>
                  </a:lnTo>
                  <a:lnTo>
                    <a:pt x="633887" y="7847"/>
                  </a:lnTo>
                  <a:lnTo>
                    <a:pt x="588278" y="1989"/>
                  </a:lnTo>
                  <a:lnTo>
                    <a:pt x="541569" y="0"/>
                  </a:lnTo>
                  <a:lnTo>
                    <a:pt x="494859" y="1989"/>
                  </a:lnTo>
                  <a:lnTo>
                    <a:pt x="449250" y="7847"/>
                  </a:lnTo>
                  <a:lnTo>
                    <a:pt x="404903" y="17412"/>
                  </a:lnTo>
                  <a:lnTo>
                    <a:pt x="361981" y="30520"/>
                  </a:lnTo>
                  <a:lnTo>
                    <a:pt x="320648" y="47009"/>
                  </a:lnTo>
                  <a:lnTo>
                    <a:pt x="281066" y="66716"/>
                  </a:lnTo>
                  <a:lnTo>
                    <a:pt x="243399" y="89477"/>
                  </a:lnTo>
                  <a:lnTo>
                    <a:pt x="207808" y="115131"/>
                  </a:lnTo>
                  <a:lnTo>
                    <a:pt x="174457" y="143513"/>
                  </a:lnTo>
                  <a:lnTo>
                    <a:pt x="143510" y="174461"/>
                  </a:lnTo>
                  <a:lnTo>
                    <a:pt x="115128" y="207812"/>
                  </a:lnTo>
                  <a:lnTo>
                    <a:pt x="89476" y="243403"/>
                  </a:lnTo>
                  <a:lnTo>
                    <a:pt x="66715" y="281071"/>
                  </a:lnTo>
                  <a:lnTo>
                    <a:pt x="47008" y="320653"/>
                  </a:lnTo>
                  <a:lnTo>
                    <a:pt x="30520" y="361987"/>
                  </a:lnTo>
                  <a:lnTo>
                    <a:pt x="17411" y="404908"/>
                  </a:lnTo>
                  <a:lnTo>
                    <a:pt x="7847" y="449256"/>
                  </a:lnTo>
                  <a:lnTo>
                    <a:pt x="1988" y="494865"/>
                  </a:lnTo>
                  <a:lnTo>
                    <a:pt x="0" y="5415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84848" y="669317"/>
              <a:ext cx="143112" cy="14311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00217" y="669317"/>
              <a:ext cx="143111" cy="14311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166633" y="1257800"/>
              <a:ext cx="453390" cy="632460"/>
            </a:xfrm>
            <a:custGeom>
              <a:avLst/>
              <a:gdLst/>
              <a:ahLst/>
              <a:cxnLst/>
              <a:rect l="l" t="t" r="r" b="b"/>
              <a:pathLst>
                <a:path w="453390" h="632460">
                  <a:moveTo>
                    <a:pt x="228736" y="0"/>
                  </a:moveTo>
                  <a:lnTo>
                    <a:pt x="183122" y="3115"/>
                  </a:lnTo>
                  <a:lnTo>
                    <a:pt x="142404" y="12460"/>
                  </a:lnTo>
                  <a:lnTo>
                    <a:pt x="106580" y="27368"/>
                  </a:lnTo>
                  <a:lnTo>
                    <a:pt x="62413" y="58352"/>
                  </a:lnTo>
                  <a:lnTo>
                    <a:pt x="29370" y="97902"/>
                  </a:lnTo>
                  <a:lnTo>
                    <a:pt x="5840" y="142626"/>
                  </a:lnTo>
                  <a:lnTo>
                    <a:pt x="0" y="158424"/>
                  </a:lnTo>
                  <a:lnTo>
                    <a:pt x="116593" y="202925"/>
                  </a:lnTo>
                  <a:lnTo>
                    <a:pt x="119040" y="194192"/>
                  </a:lnTo>
                  <a:lnTo>
                    <a:pt x="121933" y="185792"/>
                  </a:lnTo>
                  <a:lnTo>
                    <a:pt x="143071" y="148467"/>
                  </a:lnTo>
                  <a:lnTo>
                    <a:pt x="177115" y="122823"/>
                  </a:lnTo>
                  <a:lnTo>
                    <a:pt x="216276" y="115703"/>
                  </a:lnTo>
                  <a:lnTo>
                    <a:pt x="223785" y="115981"/>
                  </a:lnTo>
                  <a:lnTo>
                    <a:pt x="266340" y="129331"/>
                  </a:lnTo>
                  <a:lnTo>
                    <a:pt x="294153" y="162707"/>
                  </a:lnTo>
                  <a:lnTo>
                    <a:pt x="298158" y="186905"/>
                  </a:lnTo>
                  <a:lnTo>
                    <a:pt x="298158" y="199365"/>
                  </a:lnTo>
                  <a:lnTo>
                    <a:pt x="290148" y="244367"/>
                  </a:lnTo>
                  <a:lnTo>
                    <a:pt x="271012" y="279134"/>
                  </a:lnTo>
                  <a:lnTo>
                    <a:pt x="238916" y="315347"/>
                  </a:lnTo>
                  <a:lnTo>
                    <a:pt x="204705" y="346219"/>
                  </a:lnTo>
                  <a:lnTo>
                    <a:pt x="13350" y="509984"/>
                  </a:lnTo>
                  <a:lnTo>
                    <a:pt x="13350" y="631917"/>
                  </a:lnTo>
                  <a:lnTo>
                    <a:pt x="453022" y="631917"/>
                  </a:lnTo>
                  <a:lnTo>
                    <a:pt x="453022" y="519774"/>
                  </a:lnTo>
                  <a:lnTo>
                    <a:pt x="159314" y="519774"/>
                  </a:lnTo>
                  <a:lnTo>
                    <a:pt x="275017" y="428992"/>
                  </a:lnTo>
                  <a:lnTo>
                    <a:pt x="307281" y="402513"/>
                  </a:lnTo>
                  <a:lnTo>
                    <a:pt x="338209" y="376480"/>
                  </a:lnTo>
                  <a:lnTo>
                    <a:pt x="366467" y="350002"/>
                  </a:lnTo>
                  <a:lnTo>
                    <a:pt x="401679" y="307281"/>
                  </a:lnTo>
                  <a:lnTo>
                    <a:pt x="427212" y="259887"/>
                  </a:lnTo>
                  <a:lnTo>
                    <a:pt x="439728" y="206485"/>
                  </a:lnTo>
                  <a:lnTo>
                    <a:pt x="440562" y="186905"/>
                  </a:lnTo>
                  <a:lnTo>
                    <a:pt x="439672" y="167269"/>
                  </a:lnTo>
                  <a:lnTo>
                    <a:pt x="426322" y="113033"/>
                  </a:lnTo>
                  <a:lnTo>
                    <a:pt x="397451" y="66473"/>
                  </a:lnTo>
                  <a:lnTo>
                    <a:pt x="354675" y="31150"/>
                  </a:lnTo>
                  <a:lnTo>
                    <a:pt x="318629" y="14240"/>
                  </a:lnTo>
                  <a:lnTo>
                    <a:pt x="276575" y="3560"/>
                  </a:lnTo>
                  <a:lnTo>
                    <a:pt x="253379" y="890"/>
                  </a:lnTo>
                  <a:lnTo>
                    <a:pt x="228736" y="0"/>
                  </a:lnTo>
                  <a:close/>
                </a:path>
              </a:pathLst>
            </a:custGeom>
            <a:solidFill>
              <a:srgbClr val="1C2B4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66427" y="2619503"/>
              <a:ext cx="9398552" cy="250840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51100" y="6079708"/>
              <a:ext cx="1657802" cy="25197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67935" y="6532453"/>
              <a:ext cx="9480698" cy="218682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04689" y="9838976"/>
              <a:ext cx="152456" cy="152456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7428356" y="8847384"/>
              <a:ext cx="305435" cy="305435"/>
            </a:xfrm>
            <a:custGeom>
              <a:avLst/>
              <a:gdLst/>
              <a:ahLst/>
              <a:cxnLst/>
              <a:rect l="l" t="t" r="r" b="b"/>
              <a:pathLst>
                <a:path w="305434" h="305434">
                  <a:moveTo>
                    <a:pt x="0" y="152560"/>
                  </a:moveTo>
                  <a:lnTo>
                    <a:pt x="7784" y="200754"/>
                  </a:lnTo>
                  <a:lnTo>
                    <a:pt x="29455" y="242630"/>
                  </a:lnTo>
                  <a:lnTo>
                    <a:pt x="62490" y="275665"/>
                  </a:lnTo>
                  <a:lnTo>
                    <a:pt x="104366" y="297337"/>
                  </a:lnTo>
                  <a:lnTo>
                    <a:pt x="152560" y="305121"/>
                  </a:lnTo>
                  <a:lnTo>
                    <a:pt x="200754" y="297337"/>
                  </a:lnTo>
                  <a:lnTo>
                    <a:pt x="242630" y="275665"/>
                  </a:lnTo>
                  <a:lnTo>
                    <a:pt x="275665" y="242630"/>
                  </a:lnTo>
                  <a:lnTo>
                    <a:pt x="297337" y="200754"/>
                  </a:lnTo>
                  <a:lnTo>
                    <a:pt x="305121" y="152560"/>
                  </a:lnTo>
                  <a:lnTo>
                    <a:pt x="297337" y="104366"/>
                  </a:lnTo>
                  <a:lnTo>
                    <a:pt x="275665" y="62490"/>
                  </a:lnTo>
                  <a:lnTo>
                    <a:pt x="242630" y="29455"/>
                  </a:lnTo>
                  <a:lnTo>
                    <a:pt x="200754" y="7784"/>
                  </a:lnTo>
                  <a:lnTo>
                    <a:pt x="152560" y="0"/>
                  </a:lnTo>
                  <a:lnTo>
                    <a:pt x="104366" y="7784"/>
                  </a:lnTo>
                  <a:lnTo>
                    <a:pt x="62490" y="29455"/>
                  </a:lnTo>
                  <a:lnTo>
                    <a:pt x="29455" y="62490"/>
                  </a:lnTo>
                  <a:lnTo>
                    <a:pt x="7784" y="104366"/>
                  </a:lnTo>
                  <a:lnTo>
                    <a:pt x="0" y="15256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19951" y="8923718"/>
              <a:ext cx="152456" cy="15245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04689" y="8008353"/>
              <a:ext cx="152456" cy="15245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50577" y="10763114"/>
              <a:ext cx="152456" cy="152456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9258985" y="10686779"/>
              <a:ext cx="305435" cy="305435"/>
            </a:xfrm>
            <a:custGeom>
              <a:avLst/>
              <a:gdLst/>
              <a:ahLst/>
              <a:cxnLst/>
              <a:rect l="l" t="t" r="r" b="b"/>
              <a:pathLst>
                <a:path w="305434" h="305434">
                  <a:moveTo>
                    <a:pt x="152561" y="305121"/>
                  </a:moveTo>
                  <a:lnTo>
                    <a:pt x="200755" y="297337"/>
                  </a:lnTo>
                  <a:lnTo>
                    <a:pt x="242630" y="275666"/>
                  </a:lnTo>
                  <a:lnTo>
                    <a:pt x="275665" y="242631"/>
                  </a:lnTo>
                  <a:lnTo>
                    <a:pt x="297336" y="200755"/>
                  </a:lnTo>
                  <a:lnTo>
                    <a:pt x="305120" y="152561"/>
                  </a:lnTo>
                  <a:lnTo>
                    <a:pt x="297336" y="104367"/>
                  </a:lnTo>
                  <a:lnTo>
                    <a:pt x="275665" y="62491"/>
                  </a:lnTo>
                  <a:lnTo>
                    <a:pt x="242630" y="29456"/>
                  </a:lnTo>
                  <a:lnTo>
                    <a:pt x="200755" y="7784"/>
                  </a:lnTo>
                  <a:lnTo>
                    <a:pt x="152561" y="0"/>
                  </a:lnTo>
                  <a:lnTo>
                    <a:pt x="104367" y="7784"/>
                  </a:lnTo>
                  <a:lnTo>
                    <a:pt x="62491" y="29456"/>
                  </a:lnTo>
                  <a:lnTo>
                    <a:pt x="29456" y="62491"/>
                  </a:lnTo>
                  <a:lnTo>
                    <a:pt x="7784" y="104367"/>
                  </a:lnTo>
                  <a:lnTo>
                    <a:pt x="0" y="152561"/>
                  </a:lnTo>
                  <a:lnTo>
                    <a:pt x="7784" y="200755"/>
                  </a:lnTo>
                  <a:lnTo>
                    <a:pt x="29456" y="242631"/>
                  </a:lnTo>
                  <a:lnTo>
                    <a:pt x="62491" y="275666"/>
                  </a:lnTo>
                  <a:lnTo>
                    <a:pt x="104367" y="297337"/>
                  </a:lnTo>
                  <a:lnTo>
                    <a:pt x="152561" y="305121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35216" y="9847853"/>
              <a:ext cx="152454" cy="152456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8343620" y="10686779"/>
              <a:ext cx="305435" cy="305435"/>
            </a:xfrm>
            <a:custGeom>
              <a:avLst/>
              <a:gdLst/>
              <a:ahLst/>
              <a:cxnLst/>
              <a:rect l="l" t="t" r="r" b="b"/>
              <a:pathLst>
                <a:path w="305434" h="305434">
                  <a:moveTo>
                    <a:pt x="152558" y="305121"/>
                  </a:moveTo>
                  <a:lnTo>
                    <a:pt x="200752" y="297337"/>
                  </a:lnTo>
                  <a:lnTo>
                    <a:pt x="242628" y="275666"/>
                  </a:lnTo>
                  <a:lnTo>
                    <a:pt x="275664" y="242631"/>
                  </a:lnTo>
                  <a:lnTo>
                    <a:pt x="297335" y="200755"/>
                  </a:lnTo>
                  <a:lnTo>
                    <a:pt x="305120" y="152561"/>
                  </a:lnTo>
                  <a:lnTo>
                    <a:pt x="297335" y="104367"/>
                  </a:lnTo>
                  <a:lnTo>
                    <a:pt x="275664" y="62491"/>
                  </a:lnTo>
                  <a:lnTo>
                    <a:pt x="242628" y="29456"/>
                  </a:lnTo>
                  <a:lnTo>
                    <a:pt x="200752" y="7784"/>
                  </a:lnTo>
                  <a:lnTo>
                    <a:pt x="152558" y="0"/>
                  </a:lnTo>
                  <a:lnTo>
                    <a:pt x="104365" y="7784"/>
                  </a:lnTo>
                  <a:lnTo>
                    <a:pt x="62489" y="29456"/>
                  </a:lnTo>
                  <a:lnTo>
                    <a:pt x="29455" y="62491"/>
                  </a:lnTo>
                  <a:lnTo>
                    <a:pt x="7784" y="104367"/>
                  </a:lnTo>
                  <a:lnTo>
                    <a:pt x="0" y="152561"/>
                  </a:lnTo>
                  <a:lnTo>
                    <a:pt x="7784" y="200755"/>
                  </a:lnTo>
                  <a:lnTo>
                    <a:pt x="29455" y="242631"/>
                  </a:lnTo>
                  <a:lnTo>
                    <a:pt x="62489" y="275666"/>
                  </a:lnTo>
                  <a:lnTo>
                    <a:pt x="104365" y="297337"/>
                  </a:lnTo>
                  <a:lnTo>
                    <a:pt x="152558" y="305121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19951" y="9847853"/>
              <a:ext cx="152456" cy="15245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04587" y="10763114"/>
              <a:ext cx="152456" cy="152456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0" y="0"/>
              <a:ext cx="7097395" cy="11308715"/>
            </a:xfrm>
            <a:custGeom>
              <a:avLst/>
              <a:gdLst/>
              <a:ahLst/>
              <a:cxnLst/>
              <a:rect l="l" t="t" r="r" b="b"/>
              <a:pathLst>
                <a:path w="7097395" h="11308715">
                  <a:moveTo>
                    <a:pt x="7097327" y="0"/>
                  </a:moveTo>
                  <a:lnTo>
                    <a:pt x="7097327" y="11308556"/>
                  </a:lnTo>
                  <a:lnTo>
                    <a:pt x="0" y="11308556"/>
                  </a:lnTo>
                  <a:lnTo>
                    <a:pt x="0" y="0"/>
                  </a:lnTo>
                  <a:lnTo>
                    <a:pt x="7097327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0" y="10247483"/>
              <a:ext cx="397510" cy="388620"/>
            </a:xfrm>
            <a:custGeom>
              <a:avLst/>
              <a:gdLst/>
              <a:ahLst/>
              <a:cxnLst/>
              <a:rect l="l" t="t" r="r" b="b"/>
              <a:pathLst>
                <a:path w="397510" h="388620">
                  <a:moveTo>
                    <a:pt x="10655" y="347218"/>
                  </a:moveTo>
                  <a:lnTo>
                    <a:pt x="3606" y="326758"/>
                  </a:lnTo>
                  <a:lnTo>
                    <a:pt x="0" y="322592"/>
                  </a:lnTo>
                  <a:lnTo>
                    <a:pt x="0" y="388200"/>
                  </a:lnTo>
                  <a:lnTo>
                    <a:pt x="9258" y="369557"/>
                  </a:lnTo>
                  <a:lnTo>
                    <a:pt x="10655" y="347218"/>
                  </a:lnTo>
                  <a:close/>
                </a:path>
                <a:path w="397510" h="388620">
                  <a:moveTo>
                    <a:pt x="70345" y="24066"/>
                  </a:moveTo>
                  <a:lnTo>
                    <a:pt x="66827" y="13843"/>
                  </a:lnTo>
                  <a:lnTo>
                    <a:pt x="59740" y="5689"/>
                  </a:lnTo>
                  <a:lnTo>
                    <a:pt x="49682" y="711"/>
                  </a:lnTo>
                  <a:lnTo>
                    <a:pt x="38493" y="0"/>
                  </a:lnTo>
                  <a:lnTo>
                    <a:pt x="28270" y="3517"/>
                  </a:lnTo>
                  <a:lnTo>
                    <a:pt x="20116" y="10604"/>
                  </a:lnTo>
                  <a:lnTo>
                    <a:pt x="15125" y="20662"/>
                  </a:lnTo>
                  <a:lnTo>
                    <a:pt x="14427" y="31851"/>
                  </a:lnTo>
                  <a:lnTo>
                    <a:pt x="17932" y="42075"/>
                  </a:lnTo>
                  <a:lnTo>
                    <a:pt x="25031" y="50228"/>
                  </a:lnTo>
                  <a:lnTo>
                    <a:pt x="35077" y="55206"/>
                  </a:lnTo>
                  <a:lnTo>
                    <a:pt x="46278" y="55918"/>
                  </a:lnTo>
                  <a:lnTo>
                    <a:pt x="56502" y="52412"/>
                  </a:lnTo>
                  <a:lnTo>
                    <a:pt x="64655" y="45313"/>
                  </a:lnTo>
                  <a:lnTo>
                    <a:pt x="69634" y="35267"/>
                  </a:lnTo>
                  <a:lnTo>
                    <a:pt x="70345" y="24066"/>
                  </a:lnTo>
                  <a:close/>
                </a:path>
                <a:path w="397510" h="388620">
                  <a:moveTo>
                    <a:pt x="397332" y="111683"/>
                  </a:moveTo>
                  <a:lnTo>
                    <a:pt x="393827" y="101460"/>
                  </a:lnTo>
                  <a:lnTo>
                    <a:pt x="386727" y="93306"/>
                  </a:lnTo>
                  <a:lnTo>
                    <a:pt x="376682" y="88328"/>
                  </a:lnTo>
                  <a:lnTo>
                    <a:pt x="365480" y="87617"/>
                  </a:lnTo>
                  <a:lnTo>
                    <a:pt x="355257" y="91135"/>
                  </a:lnTo>
                  <a:lnTo>
                    <a:pt x="347103" y="98221"/>
                  </a:lnTo>
                  <a:lnTo>
                    <a:pt x="342125" y="108280"/>
                  </a:lnTo>
                  <a:lnTo>
                    <a:pt x="341414" y="119468"/>
                  </a:lnTo>
                  <a:lnTo>
                    <a:pt x="344932" y="129692"/>
                  </a:lnTo>
                  <a:lnTo>
                    <a:pt x="352018" y="137845"/>
                  </a:lnTo>
                  <a:lnTo>
                    <a:pt x="362077" y="142824"/>
                  </a:lnTo>
                  <a:lnTo>
                    <a:pt x="373265" y="143535"/>
                  </a:lnTo>
                  <a:lnTo>
                    <a:pt x="383489" y="140030"/>
                  </a:lnTo>
                  <a:lnTo>
                    <a:pt x="391642" y="132930"/>
                  </a:lnTo>
                  <a:lnTo>
                    <a:pt x="396621" y="122885"/>
                  </a:lnTo>
                  <a:lnTo>
                    <a:pt x="397332" y="111683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982" y="10578269"/>
              <a:ext cx="223566" cy="223566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668418" y="10422715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5">
                  <a:moveTo>
                    <a:pt x="35260" y="710"/>
                  </a:moveTo>
                  <a:lnTo>
                    <a:pt x="710" y="20658"/>
                  </a:lnTo>
                  <a:lnTo>
                    <a:pt x="0" y="31854"/>
                  </a:lnTo>
                  <a:lnTo>
                    <a:pt x="3509" y="42076"/>
                  </a:lnTo>
                  <a:lnTo>
                    <a:pt x="10607" y="50227"/>
                  </a:lnTo>
                  <a:lnTo>
                    <a:pt x="20657" y="55209"/>
                  </a:lnTo>
                  <a:lnTo>
                    <a:pt x="31853" y="55920"/>
                  </a:lnTo>
                  <a:lnTo>
                    <a:pt x="42075" y="52409"/>
                  </a:lnTo>
                  <a:lnTo>
                    <a:pt x="50226" y="45312"/>
                  </a:lnTo>
                  <a:lnTo>
                    <a:pt x="55209" y="35261"/>
                  </a:lnTo>
                  <a:lnTo>
                    <a:pt x="55919" y="24066"/>
                  </a:lnTo>
                  <a:lnTo>
                    <a:pt x="52409" y="13843"/>
                  </a:lnTo>
                  <a:lnTo>
                    <a:pt x="45311" y="5692"/>
                  </a:lnTo>
                  <a:lnTo>
                    <a:pt x="35260" y="710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9523" y="10454441"/>
              <a:ext cx="167703" cy="167703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410026" y="10270956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5">
                  <a:moveTo>
                    <a:pt x="35262" y="710"/>
                  </a:moveTo>
                  <a:lnTo>
                    <a:pt x="710" y="20658"/>
                  </a:lnTo>
                  <a:lnTo>
                    <a:pt x="0" y="31854"/>
                  </a:lnTo>
                  <a:lnTo>
                    <a:pt x="3510" y="42076"/>
                  </a:lnTo>
                  <a:lnTo>
                    <a:pt x="10608" y="50227"/>
                  </a:lnTo>
                  <a:lnTo>
                    <a:pt x="20659" y="55209"/>
                  </a:lnTo>
                  <a:lnTo>
                    <a:pt x="31854" y="55920"/>
                  </a:lnTo>
                  <a:lnTo>
                    <a:pt x="42076" y="52409"/>
                  </a:lnTo>
                  <a:lnTo>
                    <a:pt x="50226" y="45312"/>
                  </a:lnTo>
                  <a:lnTo>
                    <a:pt x="55209" y="35261"/>
                  </a:lnTo>
                  <a:lnTo>
                    <a:pt x="55919" y="24066"/>
                  </a:lnTo>
                  <a:lnTo>
                    <a:pt x="52410" y="13843"/>
                  </a:lnTo>
                  <a:lnTo>
                    <a:pt x="45312" y="5692"/>
                  </a:lnTo>
                  <a:lnTo>
                    <a:pt x="35262" y="710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08975" y="10330611"/>
              <a:ext cx="111783" cy="111783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2151521" y="10119167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5">
                  <a:moveTo>
                    <a:pt x="35262" y="710"/>
                  </a:moveTo>
                  <a:lnTo>
                    <a:pt x="710" y="20658"/>
                  </a:lnTo>
                  <a:lnTo>
                    <a:pt x="0" y="31854"/>
                  </a:lnTo>
                  <a:lnTo>
                    <a:pt x="3510" y="42076"/>
                  </a:lnTo>
                  <a:lnTo>
                    <a:pt x="10608" y="50227"/>
                  </a:lnTo>
                  <a:lnTo>
                    <a:pt x="20659" y="55210"/>
                  </a:lnTo>
                  <a:lnTo>
                    <a:pt x="31854" y="55920"/>
                  </a:lnTo>
                  <a:lnTo>
                    <a:pt x="42076" y="52410"/>
                  </a:lnTo>
                  <a:lnTo>
                    <a:pt x="50228" y="45312"/>
                  </a:lnTo>
                  <a:lnTo>
                    <a:pt x="55210" y="35261"/>
                  </a:lnTo>
                  <a:lnTo>
                    <a:pt x="55921" y="24066"/>
                  </a:lnTo>
                  <a:lnTo>
                    <a:pt x="52410" y="13844"/>
                  </a:lnTo>
                  <a:lnTo>
                    <a:pt x="45313" y="5693"/>
                  </a:lnTo>
                  <a:lnTo>
                    <a:pt x="35262" y="710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50583" y="10178854"/>
              <a:ext cx="111782" cy="111783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2893128" y="9967407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5">
                  <a:moveTo>
                    <a:pt x="35260" y="710"/>
                  </a:moveTo>
                  <a:lnTo>
                    <a:pt x="710" y="20658"/>
                  </a:lnTo>
                  <a:lnTo>
                    <a:pt x="0" y="31854"/>
                  </a:lnTo>
                  <a:lnTo>
                    <a:pt x="3509" y="42076"/>
                  </a:lnTo>
                  <a:lnTo>
                    <a:pt x="10607" y="50227"/>
                  </a:lnTo>
                  <a:lnTo>
                    <a:pt x="20657" y="55209"/>
                  </a:lnTo>
                  <a:lnTo>
                    <a:pt x="31853" y="55920"/>
                  </a:lnTo>
                  <a:lnTo>
                    <a:pt x="42075" y="52409"/>
                  </a:lnTo>
                  <a:lnTo>
                    <a:pt x="50226" y="45312"/>
                  </a:lnTo>
                  <a:lnTo>
                    <a:pt x="55209" y="35261"/>
                  </a:lnTo>
                  <a:lnTo>
                    <a:pt x="55919" y="24066"/>
                  </a:lnTo>
                  <a:lnTo>
                    <a:pt x="52409" y="13843"/>
                  </a:lnTo>
                  <a:lnTo>
                    <a:pt x="45311" y="5692"/>
                  </a:lnTo>
                  <a:lnTo>
                    <a:pt x="35260" y="710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21687" y="10210580"/>
              <a:ext cx="223566" cy="22356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92190" y="10027094"/>
              <a:ext cx="111782" cy="111783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3634736" y="9815649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4" h="56515">
                  <a:moveTo>
                    <a:pt x="35262" y="710"/>
                  </a:moveTo>
                  <a:lnTo>
                    <a:pt x="710" y="20658"/>
                  </a:lnTo>
                  <a:lnTo>
                    <a:pt x="0" y="31854"/>
                  </a:lnTo>
                  <a:lnTo>
                    <a:pt x="3510" y="42076"/>
                  </a:lnTo>
                  <a:lnTo>
                    <a:pt x="10608" y="50227"/>
                  </a:lnTo>
                  <a:lnTo>
                    <a:pt x="20659" y="55209"/>
                  </a:lnTo>
                  <a:lnTo>
                    <a:pt x="31854" y="55920"/>
                  </a:lnTo>
                  <a:lnTo>
                    <a:pt x="42076" y="52409"/>
                  </a:lnTo>
                  <a:lnTo>
                    <a:pt x="50226" y="45312"/>
                  </a:lnTo>
                  <a:lnTo>
                    <a:pt x="55209" y="35261"/>
                  </a:lnTo>
                  <a:lnTo>
                    <a:pt x="55919" y="24066"/>
                  </a:lnTo>
                  <a:lnTo>
                    <a:pt x="52410" y="13843"/>
                  </a:lnTo>
                  <a:lnTo>
                    <a:pt x="45312" y="5692"/>
                  </a:lnTo>
                  <a:lnTo>
                    <a:pt x="35262" y="710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91229" y="10086752"/>
              <a:ext cx="167703" cy="16770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33803" y="9875336"/>
              <a:ext cx="111783" cy="111783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4902" y="9907061"/>
              <a:ext cx="223566" cy="22356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75411" y="9723577"/>
              <a:ext cx="111782" cy="111783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5117947" y="9272758"/>
              <a:ext cx="470534" cy="295910"/>
            </a:xfrm>
            <a:custGeom>
              <a:avLst/>
              <a:gdLst/>
              <a:ahLst/>
              <a:cxnLst/>
              <a:rect l="l" t="t" r="r" b="b"/>
              <a:pathLst>
                <a:path w="470535" h="295909">
                  <a:moveTo>
                    <a:pt x="55918" y="263448"/>
                  </a:moveTo>
                  <a:lnTo>
                    <a:pt x="52412" y="253225"/>
                  </a:lnTo>
                  <a:lnTo>
                    <a:pt x="45313" y="245071"/>
                  </a:lnTo>
                  <a:lnTo>
                    <a:pt x="35267" y="240093"/>
                  </a:lnTo>
                  <a:lnTo>
                    <a:pt x="24066" y="239382"/>
                  </a:lnTo>
                  <a:lnTo>
                    <a:pt x="13843" y="242887"/>
                  </a:lnTo>
                  <a:lnTo>
                    <a:pt x="5689" y="249986"/>
                  </a:lnTo>
                  <a:lnTo>
                    <a:pt x="711" y="260032"/>
                  </a:lnTo>
                  <a:lnTo>
                    <a:pt x="0" y="271233"/>
                  </a:lnTo>
                  <a:lnTo>
                    <a:pt x="3517" y="281457"/>
                  </a:lnTo>
                  <a:lnTo>
                    <a:pt x="10604" y="289610"/>
                  </a:lnTo>
                  <a:lnTo>
                    <a:pt x="20662" y="294589"/>
                  </a:lnTo>
                  <a:lnTo>
                    <a:pt x="31851" y="295300"/>
                  </a:lnTo>
                  <a:lnTo>
                    <a:pt x="42075" y="291795"/>
                  </a:lnTo>
                  <a:lnTo>
                    <a:pt x="50228" y="284695"/>
                  </a:lnTo>
                  <a:lnTo>
                    <a:pt x="55206" y="274637"/>
                  </a:lnTo>
                  <a:lnTo>
                    <a:pt x="55918" y="263448"/>
                  </a:lnTo>
                  <a:close/>
                </a:path>
                <a:path w="470535" h="295909">
                  <a:moveTo>
                    <a:pt x="470535" y="24066"/>
                  </a:moveTo>
                  <a:lnTo>
                    <a:pt x="467029" y="13843"/>
                  </a:lnTo>
                  <a:lnTo>
                    <a:pt x="459930" y="5689"/>
                  </a:lnTo>
                  <a:lnTo>
                    <a:pt x="449872" y="711"/>
                  </a:lnTo>
                  <a:lnTo>
                    <a:pt x="438683" y="0"/>
                  </a:lnTo>
                  <a:lnTo>
                    <a:pt x="428459" y="3517"/>
                  </a:lnTo>
                  <a:lnTo>
                    <a:pt x="420306" y="10604"/>
                  </a:lnTo>
                  <a:lnTo>
                    <a:pt x="415328" y="20662"/>
                  </a:lnTo>
                  <a:lnTo>
                    <a:pt x="414616" y="31851"/>
                  </a:lnTo>
                  <a:lnTo>
                    <a:pt x="418122" y="42075"/>
                  </a:lnTo>
                  <a:lnTo>
                    <a:pt x="425221" y="50228"/>
                  </a:lnTo>
                  <a:lnTo>
                    <a:pt x="435267" y="55206"/>
                  </a:lnTo>
                  <a:lnTo>
                    <a:pt x="446468" y="55918"/>
                  </a:lnTo>
                  <a:lnTo>
                    <a:pt x="456692" y="52412"/>
                  </a:lnTo>
                  <a:lnTo>
                    <a:pt x="464845" y="45313"/>
                  </a:lnTo>
                  <a:lnTo>
                    <a:pt x="469823" y="35267"/>
                  </a:lnTo>
                  <a:lnTo>
                    <a:pt x="470535" y="24066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61128" y="9515926"/>
              <a:ext cx="223566" cy="223566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31630" y="9332441"/>
              <a:ext cx="111782" cy="11178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9546022"/>
              <a:ext cx="9674091" cy="176253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30664" y="9392099"/>
              <a:ext cx="167703" cy="16770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85621" y="9507677"/>
              <a:ext cx="111783" cy="111783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6928167" y="9296232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5">
                  <a:moveTo>
                    <a:pt x="35262" y="710"/>
                  </a:moveTo>
                  <a:lnTo>
                    <a:pt x="710" y="20658"/>
                  </a:lnTo>
                  <a:lnTo>
                    <a:pt x="0" y="31854"/>
                  </a:lnTo>
                  <a:lnTo>
                    <a:pt x="3510" y="42076"/>
                  </a:lnTo>
                  <a:lnTo>
                    <a:pt x="10608" y="50227"/>
                  </a:lnTo>
                  <a:lnTo>
                    <a:pt x="20659" y="55209"/>
                  </a:lnTo>
                  <a:lnTo>
                    <a:pt x="31854" y="55920"/>
                  </a:lnTo>
                  <a:lnTo>
                    <a:pt x="42076" y="52410"/>
                  </a:lnTo>
                  <a:lnTo>
                    <a:pt x="50228" y="45312"/>
                  </a:lnTo>
                  <a:lnTo>
                    <a:pt x="55210" y="35261"/>
                  </a:lnTo>
                  <a:lnTo>
                    <a:pt x="55921" y="24066"/>
                  </a:lnTo>
                  <a:lnTo>
                    <a:pt x="52410" y="13844"/>
                  </a:lnTo>
                  <a:lnTo>
                    <a:pt x="45313" y="5693"/>
                  </a:lnTo>
                  <a:lnTo>
                    <a:pt x="35262" y="710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56609" y="9539372"/>
              <a:ext cx="223567" cy="223567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27116" y="9355887"/>
              <a:ext cx="111783" cy="111783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98216" y="9387613"/>
              <a:ext cx="223566" cy="223566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25216" y="9475232"/>
              <a:ext cx="223566" cy="223566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80140" y="9590782"/>
              <a:ext cx="167703" cy="167703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8563026" y="9734301"/>
              <a:ext cx="382905" cy="144145"/>
            </a:xfrm>
            <a:custGeom>
              <a:avLst/>
              <a:gdLst/>
              <a:ahLst/>
              <a:cxnLst/>
              <a:rect l="l" t="t" r="r" b="b"/>
              <a:pathLst>
                <a:path w="382904" h="144145">
                  <a:moveTo>
                    <a:pt x="55918" y="24066"/>
                  </a:moveTo>
                  <a:lnTo>
                    <a:pt x="52400" y="13843"/>
                  </a:lnTo>
                  <a:lnTo>
                    <a:pt x="45300" y="5689"/>
                  </a:lnTo>
                  <a:lnTo>
                    <a:pt x="35255" y="711"/>
                  </a:lnTo>
                  <a:lnTo>
                    <a:pt x="24053" y="0"/>
                  </a:lnTo>
                  <a:lnTo>
                    <a:pt x="13843" y="3505"/>
                  </a:lnTo>
                  <a:lnTo>
                    <a:pt x="5689" y="10604"/>
                  </a:lnTo>
                  <a:lnTo>
                    <a:pt x="698" y="20650"/>
                  </a:lnTo>
                  <a:lnTo>
                    <a:pt x="0" y="31851"/>
                  </a:lnTo>
                  <a:lnTo>
                    <a:pt x="3505" y="42075"/>
                  </a:lnTo>
                  <a:lnTo>
                    <a:pt x="10604" y="50228"/>
                  </a:lnTo>
                  <a:lnTo>
                    <a:pt x="20650" y="55206"/>
                  </a:lnTo>
                  <a:lnTo>
                    <a:pt x="31851" y="55918"/>
                  </a:lnTo>
                  <a:lnTo>
                    <a:pt x="42075" y="52400"/>
                  </a:lnTo>
                  <a:lnTo>
                    <a:pt x="50215" y="45313"/>
                  </a:lnTo>
                  <a:lnTo>
                    <a:pt x="55206" y="35255"/>
                  </a:lnTo>
                  <a:lnTo>
                    <a:pt x="55918" y="24066"/>
                  </a:lnTo>
                  <a:close/>
                </a:path>
                <a:path w="382904" h="144145">
                  <a:moveTo>
                    <a:pt x="382905" y="111683"/>
                  </a:moveTo>
                  <a:lnTo>
                    <a:pt x="379399" y="101460"/>
                  </a:lnTo>
                  <a:lnTo>
                    <a:pt x="372300" y="93306"/>
                  </a:lnTo>
                  <a:lnTo>
                    <a:pt x="362254" y="88328"/>
                  </a:lnTo>
                  <a:lnTo>
                    <a:pt x="351053" y="87617"/>
                  </a:lnTo>
                  <a:lnTo>
                    <a:pt x="340829" y="91122"/>
                  </a:lnTo>
                  <a:lnTo>
                    <a:pt x="332676" y="98221"/>
                  </a:lnTo>
                  <a:lnTo>
                    <a:pt x="327698" y="108267"/>
                  </a:lnTo>
                  <a:lnTo>
                    <a:pt x="326986" y="119468"/>
                  </a:lnTo>
                  <a:lnTo>
                    <a:pt x="330504" y="129692"/>
                  </a:lnTo>
                  <a:lnTo>
                    <a:pt x="337591" y="137845"/>
                  </a:lnTo>
                  <a:lnTo>
                    <a:pt x="347649" y="142824"/>
                  </a:lnTo>
                  <a:lnTo>
                    <a:pt x="358838" y="143535"/>
                  </a:lnTo>
                  <a:lnTo>
                    <a:pt x="369062" y="140030"/>
                  </a:lnTo>
                  <a:lnTo>
                    <a:pt x="377215" y="132930"/>
                  </a:lnTo>
                  <a:lnTo>
                    <a:pt x="382206" y="122872"/>
                  </a:lnTo>
                  <a:lnTo>
                    <a:pt x="382905" y="111683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74476" y="10120974"/>
              <a:ext cx="111782" cy="111783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9129400" y="10236524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5">
                  <a:moveTo>
                    <a:pt x="35262" y="710"/>
                  </a:moveTo>
                  <a:lnTo>
                    <a:pt x="710" y="20658"/>
                  </a:lnTo>
                  <a:lnTo>
                    <a:pt x="0" y="31854"/>
                  </a:lnTo>
                  <a:lnTo>
                    <a:pt x="3510" y="42076"/>
                  </a:lnTo>
                  <a:lnTo>
                    <a:pt x="10608" y="50227"/>
                  </a:lnTo>
                  <a:lnTo>
                    <a:pt x="20659" y="55209"/>
                  </a:lnTo>
                  <a:lnTo>
                    <a:pt x="31854" y="55920"/>
                  </a:lnTo>
                  <a:lnTo>
                    <a:pt x="42076" y="52409"/>
                  </a:lnTo>
                  <a:lnTo>
                    <a:pt x="50226" y="45312"/>
                  </a:lnTo>
                  <a:lnTo>
                    <a:pt x="55209" y="35261"/>
                  </a:lnTo>
                  <a:lnTo>
                    <a:pt x="55919" y="24065"/>
                  </a:lnTo>
                  <a:lnTo>
                    <a:pt x="52410" y="13843"/>
                  </a:lnTo>
                  <a:lnTo>
                    <a:pt x="45312" y="5692"/>
                  </a:lnTo>
                  <a:lnTo>
                    <a:pt x="35262" y="710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85887" y="10507626"/>
              <a:ext cx="167703" cy="167703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9368777" y="10651140"/>
              <a:ext cx="295910" cy="470534"/>
            </a:xfrm>
            <a:custGeom>
              <a:avLst/>
              <a:gdLst/>
              <a:ahLst/>
              <a:cxnLst/>
              <a:rect l="l" t="t" r="r" b="b"/>
              <a:pathLst>
                <a:path w="295909" h="470534">
                  <a:moveTo>
                    <a:pt x="55918" y="24066"/>
                  </a:moveTo>
                  <a:lnTo>
                    <a:pt x="52400" y="13843"/>
                  </a:lnTo>
                  <a:lnTo>
                    <a:pt x="45300" y="5689"/>
                  </a:lnTo>
                  <a:lnTo>
                    <a:pt x="35255" y="711"/>
                  </a:lnTo>
                  <a:lnTo>
                    <a:pt x="24053" y="0"/>
                  </a:lnTo>
                  <a:lnTo>
                    <a:pt x="13843" y="3517"/>
                  </a:lnTo>
                  <a:lnTo>
                    <a:pt x="5689" y="10604"/>
                  </a:lnTo>
                  <a:lnTo>
                    <a:pt x="711" y="20662"/>
                  </a:lnTo>
                  <a:lnTo>
                    <a:pt x="0" y="31851"/>
                  </a:lnTo>
                  <a:lnTo>
                    <a:pt x="3505" y="42075"/>
                  </a:lnTo>
                  <a:lnTo>
                    <a:pt x="10604" y="50228"/>
                  </a:lnTo>
                  <a:lnTo>
                    <a:pt x="20650" y="55206"/>
                  </a:lnTo>
                  <a:lnTo>
                    <a:pt x="31851" y="55918"/>
                  </a:lnTo>
                  <a:lnTo>
                    <a:pt x="42075" y="52412"/>
                  </a:lnTo>
                  <a:lnTo>
                    <a:pt x="50228" y="45313"/>
                  </a:lnTo>
                  <a:lnTo>
                    <a:pt x="55206" y="35267"/>
                  </a:lnTo>
                  <a:lnTo>
                    <a:pt x="55918" y="24066"/>
                  </a:lnTo>
                  <a:close/>
                </a:path>
                <a:path w="295909" h="470534">
                  <a:moveTo>
                    <a:pt x="295287" y="438683"/>
                  </a:moveTo>
                  <a:lnTo>
                    <a:pt x="291782" y="428459"/>
                  </a:lnTo>
                  <a:lnTo>
                    <a:pt x="284683" y="420306"/>
                  </a:lnTo>
                  <a:lnTo>
                    <a:pt x="274624" y="415328"/>
                  </a:lnTo>
                  <a:lnTo>
                    <a:pt x="263436" y="414616"/>
                  </a:lnTo>
                  <a:lnTo>
                    <a:pt x="253212" y="418122"/>
                  </a:lnTo>
                  <a:lnTo>
                    <a:pt x="245059" y="425221"/>
                  </a:lnTo>
                  <a:lnTo>
                    <a:pt x="240080" y="435279"/>
                  </a:lnTo>
                  <a:lnTo>
                    <a:pt x="239369" y="446468"/>
                  </a:lnTo>
                  <a:lnTo>
                    <a:pt x="242874" y="456692"/>
                  </a:lnTo>
                  <a:lnTo>
                    <a:pt x="249974" y="464845"/>
                  </a:lnTo>
                  <a:lnTo>
                    <a:pt x="260019" y="469823"/>
                  </a:lnTo>
                  <a:lnTo>
                    <a:pt x="271221" y="470535"/>
                  </a:lnTo>
                  <a:lnTo>
                    <a:pt x="281444" y="467029"/>
                  </a:lnTo>
                  <a:lnTo>
                    <a:pt x="289598" y="459930"/>
                  </a:lnTo>
                  <a:lnTo>
                    <a:pt x="294576" y="449872"/>
                  </a:lnTo>
                  <a:lnTo>
                    <a:pt x="295287" y="438683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241260" y="1728880"/>
            <a:ext cx="1911985" cy="504190"/>
          </a:xfrm>
          <a:custGeom>
            <a:avLst/>
            <a:gdLst/>
            <a:ahLst/>
            <a:cxnLst/>
            <a:rect l="l" t="t" r="r" b="b"/>
            <a:pathLst>
              <a:path w="1911985" h="504189">
                <a:moveTo>
                  <a:pt x="203721" y="434248"/>
                </a:moveTo>
                <a:lnTo>
                  <a:pt x="0" y="434248"/>
                </a:lnTo>
                <a:lnTo>
                  <a:pt x="0" y="495901"/>
                </a:lnTo>
                <a:lnTo>
                  <a:pt x="203721" y="495901"/>
                </a:lnTo>
                <a:lnTo>
                  <a:pt x="203721" y="434248"/>
                </a:lnTo>
                <a:close/>
              </a:path>
              <a:path w="1911985" h="504189">
                <a:moveTo>
                  <a:pt x="139388" y="89798"/>
                </a:moveTo>
                <a:lnTo>
                  <a:pt x="63662" y="89798"/>
                </a:lnTo>
                <a:lnTo>
                  <a:pt x="63662" y="434248"/>
                </a:lnTo>
                <a:lnTo>
                  <a:pt x="139388" y="434248"/>
                </a:lnTo>
                <a:lnTo>
                  <a:pt x="139388" y="89798"/>
                </a:lnTo>
                <a:close/>
              </a:path>
              <a:path w="1911985" h="504189">
                <a:moveTo>
                  <a:pt x="203721" y="28145"/>
                </a:moveTo>
                <a:lnTo>
                  <a:pt x="0" y="28145"/>
                </a:lnTo>
                <a:lnTo>
                  <a:pt x="0" y="89798"/>
                </a:lnTo>
                <a:lnTo>
                  <a:pt x="203721" y="89798"/>
                </a:lnTo>
                <a:lnTo>
                  <a:pt x="203721" y="28145"/>
                </a:lnTo>
                <a:close/>
              </a:path>
              <a:path w="1911985" h="504189">
                <a:moveTo>
                  <a:pt x="408202" y="139388"/>
                </a:moveTo>
                <a:lnTo>
                  <a:pt x="349397" y="151450"/>
                </a:lnTo>
                <a:lnTo>
                  <a:pt x="305671" y="187638"/>
                </a:lnTo>
                <a:lnTo>
                  <a:pt x="278530" y="244934"/>
                </a:lnTo>
                <a:lnTo>
                  <a:pt x="269483" y="321665"/>
                </a:lnTo>
                <a:lnTo>
                  <a:pt x="271745" y="362502"/>
                </a:lnTo>
                <a:lnTo>
                  <a:pt x="289839" y="429850"/>
                </a:lnTo>
                <a:lnTo>
                  <a:pt x="325649" y="477179"/>
                </a:lnTo>
                <a:lnTo>
                  <a:pt x="376915" y="500969"/>
                </a:lnTo>
                <a:lnTo>
                  <a:pt x="408202" y="503942"/>
                </a:lnTo>
                <a:lnTo>
                  <a:pt x="425039" y="502853"/>
                </a:lnTo>
                <a:lnTo>
                  <a:pt x="468514" y="486519"/>
                </a:lnTo>
                <a:lnTo>
                  <a:pt x="499424" y="452844"/>
                </a:lnTo>
                <a:lnTo>
                  <a:pt x="504825" y="440949"/>
                </a:lnTo>
                <a:lnTo>
                  <a:pt x="430316" y="440949"/>
                </a:lnTo>
                <a:lnTo>
                  <a:pt x="412181" y="439442"/>
                </a:lnTo>
                <a:lnTo>
                  <a:pt x="369334" y="416824"/>
                </a:lnTo>
                <a:lnTo>
                  <a:pt x="347973" y="370962"/>
                </a:lnTo>
                <a:lnTo>
                  <a:pt x="346549" y="351821"/>
                </a:lnTo>
                <a:lnTo>
                  <a:pt x="346549" y="291509"/>
                </a:lnTo>
                <a:lnTo>
                  <a:pt x="359366" y="240243"/>
                </a:lnTo>
                <a:lnTo>
                  <a:pt x="395972" y="208580"/>
                </a:lnTo>
                <a:lnTo>
                  <a:pt x="430316" y="202381"/>
                </a:lnTo>
                <a:lnTo>
                  <a:pt x="504845" y="202381"/>
                </a:lnTo>
                <a:lnTo>
                  <a:pt x="499424" y="190235"/>
                </a:lnTo>
                <a:lnTo>
                  <a:pt x="468514" y="156811"/>
                </a:lnTo>
                <a:lnTo>
                  <a:pt x="425039" y="140477"/>
                </a:lnTo>
                <a:lnTo>
                  <a:pt x="408202" y="139388"/>
                </a:lnTo>
                <a:close/>
              </a:path>
              <a:path w="1911985" h="504189">
                <a:moveTo>
                  <a:pt x="582437" y="438269"/>
                </a:moveTo>
                <a:lnTo>
                  <a:pt x="509392" y="438269"/>
                </a:lnTo>
                <a:lnTo>
                  <a:pt x="509392" y="495901"/>
                </a:lnTo>
                <a:lnTo>
                  <a:pt x="582437" y="495901"/>
                </a:lnTo>
                <a:lnTo>
                  <a:pt x="582437" y="438269"/>
                </a:lnTo>
                <a:close/>
              </a:path>
              <a:path w="1911985" h="504189">
                <a:moveTo>
                  <a:pt x="504845" y="202381"/>
                </a:moveTo>
                <a:lnTo>
                  <a:pt x="430316" y="202381"/>
                </a:lnTo>
                <a:lnTo>
                  <a:pt x="446400" y="203428"/>
                </a:lnTo>
                <a:lnTo>
                  <a:pt x="461143" y="206569"/>
                </a:lnTo>
                <a:lnTo>
                  <a:pt x="496576" y="227846"/>
                </a:lnTo>
                <a:lnTo>
                  <a:pt x="509392" y="262023"/>
                </a:lnTo>
                <a:lnTo>
                  <a:pt x="509392" y="381307"/>
                </a:lnTo>
                <a:lnTo>
                  <a:pt x="486608" y="424866"/>
                </a:lnTo>
                <a:lnTo>
                  <a:pt x="446400" y="439944"/>
                </a:lnTo>
                <a:lnTo>
                  <a:pt x="430316" y="440949"/>
                </a:lnTo>
                <a:lnTo>
                  <a:pt x="504825" y="440949"/>
                </a:lnTo>
                <a:lnTo>
                  <a:pt x="506042" y="438269"/>
                </a:lnTo>
                <a:lnTo>
                  <a:pt x="582437" y="438269"/>
                </a:lnTo>
                <a:lnTo>
                  <a:pt x="582437" y="205061"/>
                </a:lnTo>
                <a:lnTo>
                  <a:pt x="506042" y="205061"/>
                </a:lnTo>
                <a:lnTo>
                  <a:pt x="504845" y="202381"/>
                </a:lnTo>
                <a:close/>
              </a:path>
              <a:path w="1911985" h="504189">
                <a:moveTo>
                  <a:pt x="582437" y="0"/>
                </a:moveTo>
                <a:lnTo>
                  <a:pt x="509392" y="0"/>
                </a:lnTo>
                <a:lnTo>
                  <a:pt x="509392" y="205061"/>
                </a:lnTo>
                <a:lnTo>
                  <a:pt x="582437" y="205061"/>
                </a:lnTo>
                <a:lnTo>
                  <a:pt x="582437" y="0"/>
                </a:lnTo>
                <a:close/>
              </a:path>
              <a:path w="1911985" h="504189">
                <a:moveTo>
                  <a:pt x="823550" y="139388"/>
                </a:moveTo>
                <a:lnTo>
                  <a:pt x="804328" y="140226"/>
                </a:lnTo>
                <a:lnTo>
                  <a:pt x="804986" y="140226"/>
                </a:lnTo>
                <a:lnTo>
                  <a:pt x="788033" y="142571"/>
                </a:lnTo>
                <a:lnTo>
                  <a:pt x="742338" y="159199"/>
                </a:lnTo>
                <a:lnTo>
                  <a:pt x="706276" y="188978"/>
                </a:lnTo>
                <a:lnTo>
                  <a:pt x="680475" y="230024"/>
                </a:lnTo>
                <a:lnTo>
                  <a:pt x="666068" y="282127"/>
                </a:lnTo>
                <a:lnTo>
                  <a:pt x="663388" y="321665"/>
                </a:lnTo>
                <a:lnTo>
                  <a:pt x="664007" y="340429"/>
                </a:lnTo>
                <a:lnTo>
                  <a:pt x="669419" y="379841"/>
                </a:lnTo>
                <a:lnTo>
                  <a:pt x="687848" y="428552"/>
                </a:lnTo>
                <a:lnTo>
                  <a:pt x="717208" y="466080"/>
                </a:lnTo>
                <a:lnTo>
                  <a:pt x="756537" y="491210"/>
                </a:lnTo>
                <a:lnTo>
                  <a:pt x="805289" y="503146"/>
                </a:lnTo>
                <a:lnTo>
                  <a:pt x="823550" y="503942"/>
                </a:lnTo>
                <a:lnTo>
                  <a:pt x="847256" y="502770"/>
                </a:lnTo>
                <a:lnTo>
                  <a:pt x="890145" y="493388"/>
                </a:lnTo>
                <a:lnTo>
                  <a:pt x="926668" y="474666"/>
                </a:lnTo>
                <a:lnTo>
                  <a:pt x="954813" y="448865"/>
                </a:lnTo>
                <a:lnTo>
                  <a:pt x="958514" y="443630"/>
                </a:lnTo>
                <a:lnTo>
                  <a:pt x="830922" y="443630"/>
                </a:lnTo>
                <a:lnTo>
                  <a:pt x="810064" y="442038"/>
                </a:lnTo>
                <a:lnTo>
                  <a:pt x="762568" y="418165"/>
                </a:lnTo>
                <a:lnTo>
                  <a:pt x="740579" y="371046"/>
                </a:lnTo>
                <a:lnTo>
                  <a:pt x="739113" y="351821"/>
                </a:lnTo>
                <a:lnTo>
                  <a:pt x="739113" y="340429"/>
                </a:lnTo>
                <a:lnTo>
                  <a:pt x="978352" y="340429"/>
                </a:lnTo>
                <a:lnTo>
                  <a:pt x="978352" y="312953"/>
                </a:lnTo>
                <a:lnTo>
                  <a:pt x="977724" y="295153"/>
                </a:lnTo>
                <a:lnTo>
                  <a:pt x="977398" y="292179"/>
                </a:lnTo>
                <a:lnTo>
                  <a:pt x="739113" y="292179"/>
                </a:lnTo>
                <a:lnTo>
                  <a:pt x="739190" y="285478"/>
                </a:lnTo>
                <a:lnTo>
                  <a:pt x="748453" y="242547"/>
                </a:lnTo>
                <a:lnTo>
                  <a:pt x="774295" y="211093"/>
                </a:lnTo>
                <a:lnTo>
                  <a:pt x="814336" y="196768"/>
                </a:lnTo>
                <a:lnTo>
                  <a:pt x="823550" y="196350"/>
                </a:lnTo>
                <a:lnTo>
                  <a:pt x="943966" y="196350"/>
                </a:lnTo>
                <a:lnTo>
                  <a:pt x="939484" y="190318"/>
                </a:lnTo>
                <a:lnTo>
                  <a:pt x="904679" y="160162"/>
                </a:lnTo>
                <a:lnTo>
                  <a:pt x="859403" y="142739"/>
                </a:lnTo>
                <a:lnTo>
                  <a:pt x="842063" y="140226"/>
                </a:lnTo>
                <a:lnTo>
                  <a:pt x="823550" y="139388"/>
                </a:lnTo>
                <a:close/>
              </a:path>
              <a:path w="1911985" h="504189">
                <a:moveTo>
                  <a:pt x="922731" y="391359"/>
                </a:moveTo>
                <a:lnTo>
                  <a:pt x="895841" y="421892"/>
                </a:lnTo>
                <a:lnTo>
                  <a:pt x="860575" y="440112"/>
                </a:lnTo>
                <a:lnTo>
                  <a:pt x="830922" y="443630"/>
                </a:lnTo>
                <a:lnTo>
                  <a:pt x="958514" y="443630"/>
                </a:lnTo>
                <a:lnTo>
                  <a:pt x="965619" y="433578"/>
                </a:lnTo>
                <a:lnTo>
                  <a:pt x="922731" y="391359"/>
                </a:lnTo>
                <a:close/>
              </a:path>
              <a:path w="1911985" h="504189">
                <a:moveTo>
                  <a:pt x="943966" y="196350"/>
                </a:moveTo>
                <a:lnTo>
                  <a:pt x="823550" y="196350"/>
                </a:lnTo>
                <a:lnTo>
                  <a:pt x="842070" y="198025"/>
                </a:lnTo>
                <a:lnTo>
                  <a:pt x="841092" y="198025"/>
                </a:lnTo>
                <a:lnTo>
                  <a:pt x="880512" y="221145"/>
                </a:lnTo>
                <a:lnTo>
                  <a:pt x="899988" y="266379"/>
                </a:lnTo>
                <a:lnTo>
                  <a:pt x="901286" y="285478"/>
                </a:lnTo>
                <a:lnTo>
                  <a:pt x="901286" y="292179"/>
                </a:lnTo>
                <a:lnTo>
                  <a:pt x="977398" y="292179"/>
                </a:lnTo>
                <a:lnTo>
                  <a:pt x="975839" y="277939"/>
                </a:lnTo>
                <a:lnTo>
                  <a:pt x="972698" y="261311"/>
                </a:lnTo>
                <a:lnTo>
                  <a:pt x="968300" y="245270"/>
                </a:lnTo>
                <a:lnTo>
                  <a:pt x="963039" y="230191"/>
                </a:lnTo>
                <a:lnTo>
                  <a:pt x="962981" y="230024"/>
                </a:lnTo>
                <a:lnTo>
                  <a:pt x="956405" y="215784"/>
                </a:lnTo>
                <a:lnTo>
                  <a:pt x="948573" y="202548"/>
                </a:lnTo>
                <a:lnTo>
                  <a:pt x="943966" y="196350"/>
                </a:lnTo>
                <a:close/>
              </a:path>
              <a:path w="1911985" h="504189">
                <a:moveTo>
                  <a:pt x="1303980" y="199030"/>
                </a:moveTo>
                <a:lnTo>
                  <a:pt x="1173807" y="199030"/>
                </a:lnTo>
                <a:lnTo>
                  <a:pt x="1191021" y="200119"/>
                </a:lnTo>
                <a:lnTo>
                  <a:pt x="1205806" y="203386"/>
                </a:lnTo>
                <a:lnTo>
                  <a:pt x="1241155" y="237563"/>
                </a:lnTo>
                <a:lnTo>
                  <a:pt x="1245511" y="266044"/>
                </a:lnTo>
                <a:lnTo>
                  <a:pt x="1245511" y="295530"/>
                </a:lnTo>
                <a:lnTo>
                  <a:pt x="1182519" y="295530"/>
                </a:lnTo>
                <a:lnTo>
                  <a:pt x="1148174" y="297163"/>
                </a:lnTo>
                <a:lnTo>
                  <a:pt x="1092553" y="310231"/>
                </a:lnTo>
                <a:lnTo>
                  <a:pt x="1054857" y="336366"/>
                </a:lnTo>
                <a:lnTo>
                  <a:pt x="1036094" y="375569"/>
                </a:lnTo>
                <a:lnTo>
                  <a:pt x="1033748" y="400071"/>
                </a:lnTo>
                <a:lnTo>
                  <a:pt x="1035499" y="422018"/>
                </a:lnTo>
                <a:lnTo>
                  <a:pt x="1035549" y="422646"/>
                </a:lnTo>
                <a:lnTo>
                  <a:pt x="1049957" y="460509"/>
                </a:lnTo>
                <a:lnTo>
                  <a:pt x="1078857" y="488110"/>
                </a:lnTo>
                <a:lnTo>
                  <a:pt x="1120740" y="502183"/>
                </a:lnTo>
                <a:lnTo>
                  <a:pt x="1146331" y="503942"/>
                </a:lnTo>
                <a:lnTo>
                  <a:pt x="1164718" y="502895"/>
                </a:lnTo>
                <a:lnTo>
                  <a:pt x="1211334" y="487189"/>
                </a:lnTo>
                <a:lnTo>
                  <a:pt x="1242119" y="453012"/>
                </a:lnTo>
                <a:lnTo>
                  <a:pt x="1243967" y="448321"/>
                </a:lnTo>
                <a:lnTo>
                  <a:pt x="1167105" y="448321"/>
                </a:lnTo>
                <a:lnTo>
                  <a:pt x="1154080" y="447609"/>
                </a:lnTo>
                <a:lnTo>
                  <a:pt x="1116803" y="430185"/>
                </a:lnTo>
                <a:lnTo>
                  <a:pt x="1108133" y="401411"/>
                </a:lnTo>
                <a:lnTo>
                  <a:pt x="1108133" y="389349"/>
                </a:lnTo>
                <a:lnTo>
                  <a:pt x="1112866" y="368826"/>
                </a:lnTo>
                <a:lnTo>
                  <a:pt x="1127065" y="354167"/>
                </a:lnTo>
                <a:lnTo>
                  <a:pt x="1150729" y="345371"/>
                </a:lnTo>
                <a:lnTo>
                  <a:pt x="1183859" y="342439"/>
                </a:lnTo>
                <a:lnTo>
                  <a:pt x="1318556" y="342439"/>
                </a:lnTo>
                <a:lnTo>
                  <a:pt x="1318556" y="261353"/>
                </a:lnTo>
                <a:lnTo>
                  <a:pt x="1316295" y="233584"/>
                </a:lnTo>
                <a:lnTo>
                  <a:pt x="1309509" y="209250"/>
                </a:lnTo>
                <a:lnTo>
                  <a:pt x="1303980" y="199030"/>
                </a:lnTo>
                <a:close/>
              </a:path>
              <a:path w="1911985" h="504189">
                <a:moveTo>
                  <a:pt x="1355414" y="437599"/>
                </a:moveTo>
                <a:lnTo>
                  <a:pt x="1251543" y="437599"/>
                </a:lnTo>
                <a:lnTo>
                  <a:pt x="1253972" y="449787"/>
                </a:lnTo>
                <a:lnTo>
                  <a:pt x="1278851" y="486854"/>
                </a:lnTo>
                <a:lnTo>
                  <a:pt x="1314535" y="495901"/>
                </a:lnTo>
                <a:lnTo>
                  <a:pt x="1355414" y="495901"/>
                </a:lnTo>
                <a:lnTo>
                  <a:pt x="1355414" y="437599"/>
                </a:lnTo>
                <a:close/>
              </a:path>
              <a:path w="1911985" h="504189">
                <a:moveTo>
                  <a:pt x="1318556" y="342439"/>
                </a:moveTo>
                <a:lnTo>
                  <a:pt x="1245511" y="342439"/>
                </a:lnTo>
                <a:lnTo>
                  <a:pt x="1245511" y="392700"/>
                </a:lnTo>
                <a:lnTo>
                  <a:pt x="1244129" y="404804"/>
                </a:lnTo>
                <a:lnTo>
                  <a:pt x="1211586" y="440028"/>
                </a:lnTo>
                <a:lnTo>
                  <a:pt x="1167105" y="448321"/>
                </a:lnTo>
                <a:lnTo>
                  <a:pt x="1243967" y="448321"/>
                </a:lnTo>
                <a:lnTo>
                  <a:pt x="1248192" y="437599"/>
                </a:lnTo>
                <a:lnTo>
                  <a:pt x="1355414" y="437599"/>
                </a:lnTo>
                <a:lnTo>
                  <a:pt x="1355414" y="436258"/>
                </a:lnTo>
                <a:lnTo>
                  <a:pt x="1318556" y="436258"/>
                </a:lnTo>
                <a:lnTo>
                  <a:pt x="1318556" y="342439"/>
                </a:lnTo>
                <a:close/>
              </a:path>
              <a:path w="1911985" h="504189">
                <a:moveTo>
                  <a:pt x="1178498" y="139388"/>
                </a:moveTo>
                <a:lnTo>
                  <a:pt x="1132426" y="144246"/>
                </a:lnTo>
                <a:lnTo>
                  <a:pt x="1096071" y="158822"/>
                </a:lnTo>
                <a:lnTo>
                  <a:pt x="1056742" y="192999"/>
                </a:lnTo>
                <a:lnTo>
                  <a:pt x="1047151" y="207072"/>
                </a:lnTo>
                <a:lnTo>
                  <a:pt x="1090710" y="246610"/>
                </a:lnTo>
                <a:lnTo>
                  <a:pt x="1097788" y="236683"/>
                </a:lnTo>
                <a:lnTo>
                  <a:pt x="1105620" y="227678"/>
                </a:lnTo>
                <a:lnTo>
                  <a:pt x="1145829" y="202381"/>
                </a:lnTo>
                <a:lnTo>
                  <a:pt x="1173807" y="199030"/>
                </a:lnTo>
                <a:lnTo>
                  <a:pt x="1303980" y="199030"/>
                </a:lnTo>
                <a:lnTo>
                  <a:pt x="1298201" y="188350"/>
                </a:lnTo>
                <a:lnTo>
                  <a:pt x="1282369" y="170884"/>
                </a:lnTo>
                <a:lnTo>
                  <a:pt x="1262307" y="157105"/>
                </a:lnTo>
                <a:lnTo>
                  <a:pt x="1238307" y="147262"/>
                </a:lnTo>
                <a:lnTo>
                  <a:pt x="1210371" y="141356"/>
                </a:lnTo>
                <a:lnTo>
                  <a:pt x="1178498" y="139388"/>
                </a:lnTo>
                <a:close/>
              </a:path>
              <a:path w="1911985" h="504189">
                <a:moveTo>
                  <a:pt x="1911732" y="432908"/>
                </a:moveTo>
                <a:lnTo>
                  <a:pt x="1592077" y="432908"/>
                </a:lnTo>
                <a:lnTo>
                  <a:pt x="1592077" y="495901"/>
                </a:lnTo>
                <a:lnTo>
                  <a:pt x="1911732" y="495901"/>
                </a:lnTo>
                <a:lnTo>
                  <a:pt x="1911732" y="432908"/>
                </a:lnTo>
                <a:close/>
              </a:path>
              <a:path w="1911985" h="504189">
                <a:moveTo>
                  <a:pt x="1797809" y="83096"/>
                </a:moveTo>
                <a:lnTo>
                  <a:pt x="1723423" y="83096"/>
                </a:lnTo>
                <a:lnTo>
                  <a:pt x="1723423" y="432908"/>
                </a:lnTo>
                <a:lnTo>
                  <a:pt x="1797809" y="432908"/>
                </a:lnTo>
                <a:lnTo>
                  <a:pt x="1797809" y="83096"/>
                </a:lnTo>
                <a:close/>
              </a:path>
              <a:path w="1911985" h="504189">
                <a:moveTo>
                  <a:pt x="1797809" y="28145"/>
                </a:moveTo>
                <a:lnTo>
                  <a:pt x="1682545" y="28145"/>
                </a:lnTo>
                <a:lnTo>
                  <a:pt x="1563261" y="157482"/>
                </a:lnTo>
                <a:lnTo>
                  <a:pt x="1609500" y="199030"/>
                </a:lnTo>
                <a:lnTo>
                  <a:pt x="1718062" y="83096"/>
                </a:lnTo>
                <a:lnTo>
                  <a:pt x="1797809" y="83096"/>
                </a:lnTo>
                <a:lnTo>
                  <a:pt x="1797809" y="28145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947265" y="1723878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5" h="488950">
                <a:moveTo>
                  <a:pt x="121970" y="0"/>
                </a:moveTo>
                <a:lnTo>
                  <a:pt x="7861" y="0"/>
                </a:lnTo>
                <a:lnTo>
                  <a:pt x="0" y="0"/>
                </a:lnTo>
                <a:lnTo>
                  <a:pt x="0" y="15240"/>
                </a:lnTo>
                <a:lnTo>
                  <a:pt x="0" y="472440"/>
                </a:lnTo>
                <a:lnTo>
                  <a:pt x="0" y="488950"/>
                </a:lnTo>
                <a:lnTo>
                  <a:pt x="7861" y="488950"/>
                </a:lnTo>
                <a:lnTo>
                  <a:pt x="121970" y="488950"/>
                </a:lnTo>
                <a:lnTo>
                  <a:pt x="121970" y="481330"/>
                </a:lnTo>
                <a:lnTo>
                  <a:pt x="15709" y="481330"/>
                </a:lnTo>
                <a:lnTo>
                  <a:pt x="15709" y="480860"/>
                </a:lnTo>
                <a:lnTo>
                  <a:pt x="121970" y="480860"/>
                </a:lnTo>
                <a:lnTo>
                  <a:pt x="121970" y="473011"/>
                </a:lnTo>
                <a:lnTo>
                  <a:pt x="15709" y="473011"/>
                </a:lnTo>
                <a:lnTo>
                  <a:pt x="15709" y="472440"/>
                </a:lnTo>
                <a:lnTo>
                  <a:pt x="15709" y="15735"/>
                </a:lnTo>
                <a:lnTo>
                  <a:pt x="121970" y="15735"/>
                </a:lnTo>
                <a:lnTo>
                  <a:pt x="121970" y="7886"/>
                </a:lnTo>
                <a:lnTo>
                  <a:pt x="15709" y="7886"/>
                </a:lnTo>
                <a:lnTo>
                  <a:pt x="15709" y="7620"/>
                </a:lnTo>
                <a:lnTo>
                  <a:pt x="121970" y="7620"/>
                </a:lnTo>
                <a:lnTo>
                  <a:pt x="121970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282846" y="1723675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4" h="488950">
                <a:moveTo>
                  <a:pt x="121958" y="0"/>
                </a:moveTo>
                <a:lnTo>
                  <a:pt x="114096" y="0"/>
                </a:lnTo>
                <a:lnTo>
                  <a:pt x="0" y="0"/>
                </a:lnTo>
                <a:lnTo>
                  <a:pt x="0" y="7620"/>
                </a:lnTo>
                <a:lnTo>
                  <a:pt x="106248" y="7620"/>
                </a:lnTo>
                <a:lnTo>
                  <a:pt x="106248" y="8089"/>
                </a:lnTo>
                <a:lnTo>
                  <a:pt x="0" y="8089"/>
                </a:lnTo>
                <a:lnTo>
                  <a:pt x="0" y="15938"/>
                </a:lnTo>
                <a:lnTo>
                  <a:pt x="106248" y="15938"/>
                </a:lnTo>
                <a:lnTo>
                  <a:pt x="106248" y="16510"/>
                </a:lnTo>
                <a:lnTo>
                  <a:pt x="106248" y="473214"/>
                </a:lnTo>
                <a:lnTo>
                  <a:pt x="0" y="473214"/>
                </a:lnTo>
                <a:lnTo>
                  <a:pt x="0" y="481063"/>
                </a:lnTo>
                <a:lnTo>
                  <a:pt x="106248" y="481063"/>
                </a:lnTo>
                <a:lnTo>
                  <a:pt x="106248" y="481330"/>
                </a:lnTo>
                <a:lnTo>
                  <a:pt x="0" y="481330"/>
                </a:lnTo>
                <a:lnTo>
                  <a:pt x="0" y="488950"/>
                </a:lnTo>
                <a:lnTo>
                  <a:pt x="114096" y="488950"/>
                </a:lnTo>
                <a:lnTo>
                  <a:pt x="121958" y="488950"/>
                </a:lnTo>
                <a:lnTo>
                  <a:pt x="121958" y="473710"/>
                </a:lnTo>
                <a:lnTo>
                  <a:pt x="121958" y="16510"/>
                </a:lnTo>
                <a:lnTo>
                  <a:pt x="121958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3177" y="2536151"/>
            <a:ext cx="7108625" cy="234489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3177" y="7316794"/>
            <a:ext cx="7108625" cy="234489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34734" y="2536151"/>
            <a:ext cx="7108625" cy="234489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34734" y="7316794"/>
            <a:ext cx="7108625" cy="2344891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2241260" y="6509520"/>
            <a:ext cx="1882139" cy="504190"/>
          </a:xfrm>
          <a:custGeom>
            <a:avLst/>
            <a:gdLst/>
            <a:ahLst/>
            <a:cxnLst/>
            <a:rect l="l" t="t" r="r" b="b"/>
            <a:pathLst>
              <a:path w="1882139" h="504190">
                <a:moveTo>
                  <a:pt x="203721" y="434248"/>
                </a:moveTo>
                <a:lnTo>
                  <a:pt x="0" y="434248"/>
                </a:lnTo>
                <a:lnTo>
                  <a:pt x="0" y="495901"/>
                </a:lnTo>
                <a:lnTo>
                  <a:pt x="203721" y="495901"/>
                </a:lnTo>
                <a:lnTo>
                  <a:pt x="203721" y="434248"/>
                </a:lnTo>
                <a:close/>
              </a:path>
              <a:path w="1882139" h="504190">
                <a:moveTo>
                  <a:pt x="139388" y="89798"/>
                </a:moveTo>
                <a:lnTo>
                  <a:pt x="63662" y="89798"/>
                </a:lnTo>
                <a:lnTo>
                  <a:pt x="63662" y="434248"/>
                </a:lnTo>
                <a:lnTo>
                  <a:pt x="139388" y="434248"/>
                </a:lnTo>
                <a:lnTo>
                  <a:pt x="139388" y="89798"/>
                </a:lnTo>
                <a:close/>
              </a:path>
              <a:path w="1882139" h="504190">
                <a:moveTo>
                  <a:pt x="203721" y="28145"/>
                </a:moveTo>
                <a:lnTo>
                  <a:pt x="0" y="28145"/>
                </a:lnTo>
                <a:lnTo>
                  <a:pt x="0" y="89798"/>
                </a:lnTo>
                <a:lnTo>
                  <a:pt x="203721" y="89798"/>
                </a:lnTo>
                <a:lnTo>
                  <a:pt x="203721" y="28145"/>
                </a:lnTo>
                <a:close/>
              </a:path>
              <a:path w="1882139" h="504190">
                <a:moveTo>
                  <a:pt x="408202" y="139388"/>
                </a:moveTo>
                <a:lnTo>
                  <a:pt x="349397" y="151450"/>
                </a:lnTo>
                <a:lnTo>
                  <a:pt x="305671" y="187638"/>
                </a:lnTo>
                <a:lnTo>
                  <a:pt x="278530" y="244934"/>
                </a:lnTo>
                <a:lnTo>
                  <a:pt x="269483" y="321665"/>
                </a:lnTo>
                <a:lnTo>
                  <a:pt x="271745" y="362502"/>
                </a:lnTo>
                <a:lnTo>
                  <a:pt x="289839" y="429850"/>
                </a:lnTo>
                <a:lnTo>
                  <a:pt x="325649" y="477179"/>
                </a:lnTo>
                <a:lnTo>
                  <a:pt x="376915" y="500969"/>
                </a:lnTo>
                <a:lnTo>
                  <a:pt x="408202" y="503942"/>
                </a:lnTo>
                <a:lnTo>
                  <a:pt x="425039" y="502853"/>
                </a:lnTo>
                <a:lnTo>
                  <a:pt x="468514" y="486519"/>
                </a:lnTo>
                <a:lnTo>
                  <a:pt x="499424" y="452844"/>
                </a:lnTo>
                <a:lnTo>
                  <a:pt x="504825" y="440949"/>
                </a:lnTo>
                <a:lnTo>
                  <a:pt x="430316" y="440949"/>
                </a:lnTo>
                <a:lnTo>
                  <a:pt x="412181" y="439442"/>
                </a:lnTo>
                <a:lnTo>
                  <a:pt x="369334" y="416824"/>
                </a:lnTo>
                <a:lnTo>
                  <a:pt x="347973" y="370962"/>
                </a:lnTo>
                <a:lnTo>
                  <a:pt x="346549" y="351821"/>
                </a:lnTo>
                <a:lnTo>
                  <a:pt x="346549" y="291509"/>
                </a:lnTo>
                <a:lnTo>
                  <a:pt x="359366" y="240243"/>
                </a:lnTo>
                <a:lnTo>
                  <a:pt x="395972" y="208580"/>
                </a:lnTo>
                <a:lnTo>
                  <a:pt x="430316" y="202381"/>
                </a:lnTo>
                <a:lnTo>
                  <a:pt x="504845" y="202381"/>
                </a:lnTo>
                <a:lnTo>
                  <a:pt x="499424" y="190235"/>
                </a:lnTo>
                <a:lnTo>
                  <a:pt x="468514" y="156811"/>
                </a:lnTo>
                <a:lnTo>
                  <a:pt x="425039" y="140477"/>
                </a:lnTo>
                <a:lnTo>
                  <a:pt x="408202" y="139388"/>
                </a:lnTo>
                <a:close/>
              </a:path>
              <a:path w="1882139" h="504190">
                <a:moveTo>
                  <a:pt x="582437" y="438269"/>
                </a:moveTo>
                <a:lnTo>
                  <a:pt x="509392" y="438269"/>
                </a:lnTo>
                <a:lnTo>
                  <a:pt x="509392" y="495901"/>
                </a:lnTo>
                <a:lnTo>
                  <a:pt x="582437" y="495901"/>
                </a:lnTo>
                <a:lnTo>
                  <a:pt x="582437" y="438269"/>
                </a:lnTo>
                <a:close/>
              </a:path>
              <a:path w="1882139" h="504190">
                <a:moveTo>
                  <a:pt x="504845" y="202381"/>
                </a:moveTo>
                <a:lnTo>
                  <a:pt x="430316" y="202381"/>
                </a:lnTo>
                <a:lnTo>
                  <a:pt x="446400" y="203428"/>
                </a:lnTo>
                <a:lnTo>
                  <a:pt x="461143" y="206569"/>
                </a:lnTo>
                <a:lnTo>
                  <a:pt x="496576" y="227846"/>
                </a:lnTo>
                <a:lnTo>
                  <a:pt x="509392" y="262023"/>
                </a:lnTo>
                <a:lnTo>
                  <a:pt x="509392" y="381307"/>
                </a:lnTo>
                <a:lnTo>
                  <a:pt x="486608" y="424866"/>
                </a:lnTo>
                <a:lnTo>
                  <a:pt x="446400" y="439944"/>
                </a:lnTo>
                <a:lnTo>
                  <a:pt x="430316" y="440949"/>
                </a:lnTo>
                <a:lnTo>
                  <a:pt x="504825" y="440949"/>
                </a:lnTo>
                <a:lnTo>
                  <a:pt x="506042" y="438269"/>
                </a:lnTo>
                <a:lnTo>
                  <a:pt x="582437" y="438269"/>
                </a:lnTo>
                <a:lnTo>
                  <a:pt x="582437" y="205061"/>
                </a:lnTo>
                <a:lnTo>
                  <a:pt x="506042" y="205061"/>
                </a:lnTo>
                <a:lnTo>
                  <a:pt x="504845" y="202381"/>
                </a:lnTo>
                <a:close/>
              </a:path>
              <a:path w="1882139" h="504190">
                <a:moveTo>
                  <a:pt x="582437" y="0"/>
                </a:moveTo>
                <a:lnTo>
                  <a:pt x="509392" y="0"/>
                </a:lnTo>
                <a:lnTo>
                  <a:pt x="509392" y="205061"/>
                </a:lnTo>
                <a:lnTo>
                  <a:pt x="582437" y="205061"/>
                </a:lnTo>
                <a:lnTo>
                  <a:pt x="582437" y="0"/>
                </a:lnTo>
                <a:close/>
              </a:path>
              <a:path w="1882139" h="504190">
                <a:moveTo>
                  <a:pt x="823550" y="139388"/>
                </a:moveTo>
                <a:lnTo>
                  <a:pt x="804328" y="140226"/>
                </a:lnTo>
                <a:lnTo>
                  <a:pt x="804986" y="140226"/>
                </a:lnTo>
                <a:lnTo>
                  <a:pt x="788033" y="142571"/>
                </a:lnTo>
                <a:lnTo>
                  <a:pt x="742338" y="159199"/>
                </a:lnTo>
                <a:lnTo>
                  <a:pt x="706276" y="188978"/>
                </a:lnTo>
                <a:lnTo>
                  <a:pt x="680475" y="230024"/>
                </a:lnTo>
                <a:lnTo>
                  <a:pt x="666068" y="282127"/>
                </a:lnTo>
                <a:lnTo>
                  <a:pt x="663388" y="321665"/>
                </a:lnTo>
                <a:lnTo>
                  <a:pt x="664007" y="340429"/>
                </a:lnTo>
                <a:lnTo>
                  <a:pt x="669419" y="379841"/>
                </a:lnTo>
                <a:lnTo>
                  <a:pt x="687848" y="428552"/>
                </a:lnTo>
                <a:lnTo>
                  <a:pt x="717208" y="466080"/>
                </a:lnTo>
                <a:lnTo>
                  <a:pt x="756537" y="491210"/>
                </a:lnTo>
                <a:lnTo>
                  <a:pt x="805289" y="503146"/>
                </a:lnTo>
                <a:lnTo>
                  <a:pt x="823550" y="503942"/>
                </a:lnTo>
                <a:lnTo>
                  <a:pt x="847256" y="502770"/>
                </a:lnTo>
                <a:lnTo>
                  <a:pt x="890145" y="493388"/>
                </a:lnTo>
                <a:lnTo>
                  <a:pt x="926668" y="474666"/>
                </a:lnTo>
                <a:lnTo>
                  <a:pt x="954813" y="448865"/>
                </a:lnTo>
                <a:lnTo>
                  <a:pt x="958514" y="443630"/>
                </a:lnTo>
                <a:lnTo>
                  <a:pt x="830922" y="443630"/>
                </a:lnTo>
                <a:lnTo>
                  <a:pt x="810064" y="442038"/>
                </a:lnTo>
                <a:lnTo>
                  <a:pt x="762568" y="418165"/>
                </a:lnTo>
                <a:lnTo>
                  <a:pt x="740579" y="371046"/>
                </a:lnTo>
                <a:lnTo>
                  <a:pt x="739113" y="351821"/>
                </a:lnTo>
                <a:lnTo>
                  <a:pt x="739113" y="340429"/>
                </a:lnTo>
                <a:lnTo>
                  <a:pt x="978352" y="340429"/>
                </a:lnTo>
                <a:lnTo>
                  <a:pt x="978352" y="312953"/>
                </a:lnTo>
                <a:lnTo>
                  <a:pt x="977724" y="295153"/>
                </a:lnTo>
                <a:lnTo>
                  <a:pt x="977398" y="292179"/>
                </a:lnTo>
                <a:lnTo>
                  <a:pt x="739113" y="292179"/>
                </a:lnTo>
                <a:lnTo>
                  <a:pt x="739190" y="285478"/>
                </a:lnTo>
                <a:lnTo>
                  <a:pt x="748453" y="242547"/>
                </a:lnTo>
                <a:lnTo>
                  <a:pt x="774295" y="211093"/>
                </a:lnTo>
                <a:lnTo>
                  <a:pt x="814336" y="196768"/>
                </a:lnTo>
                <a:lnTo>
                  <a:pt x="823550" y="196350"/>
                </a:lnTo>
                <a:lnTo>
                  <a:pt x="943966" y="196350"/>
                </a:lnTo>
                <a:lnTo>
                  <a:pt x="939484" y="190318"/>
                </a:lnTo>
                <a:lnTo>
                  <a:pt x="904679" y="160162"/>
                </a:lnTo>
                <a:lnTo>
                  <a:pt x="859403" y="142739"/>
                </a:lnTo>
                <a:lnTo>
                  <a:pt x="842063" y="140226"/>
                </a:lnTo>
                <a:lnTo>
                  <a:pt x="823550" y="139388"/>
                </a:lnTo>
                <a:close/>
              </a:path>
              <a:path w="1882139" h="504190">
                <a:moveTo>
                  <a:pt x="922731" y="391359"/>
                </a:moveTo>
                <a:lnTo>
                  <a:pt x="895841" y="421892"/>
                </a:lnTo>
                <a:lnTo>
                  <a:pt x="860575" y="440112"/>
                </a:lnTo>
                <a:lnTo>
                  <a:pt x="830922" y="443630"/>
                </a:lnTo>
                <a:lnTo>
                  <a:pt x="958514" y="443630"/>
                </a:lnTo>
                <a:lnTo>
                  <a:pt x="965619" y="433578"/>
                </a:lnTo>
                <a:lnTo>
                  <a:pt x="922731" y="391359"/>
                </a:lnTo>
                <a:close/>
              </a:path>
              <a:path w="1882139" h="504190">
                <a:moveTo>
                  <a:pt x="943966" y="196350"/>
                </a:moveTo>
                <a:lnTo>
                  <a:pt x="823550" y="196350"/>
                </a:lnTo>
                <a:lnTo>
                  <a:pt x="842070" y="198025"/>
                </a:lnTo>
                <a:lnTo>
                  <a:pt x="841092" y="198025"/>
                </a:lnTo>
                <a:lnTo>
                  <a:pt x="880512" y="221145"/>
                </a:lnTo>
                <a:lnTo>
                  <a:pt x="899988" y="266379"/>
                </a:lnTo>
                <a:lnTo>
                  <a:pt x="901286" y="285478"/>
                </a:lnTo>
                <a:lnTo>
                  <a:pt x="901286" y="292179"/>
                </a:lnTo>
                <a:lnTo>
                  <a:pt x="977398" y="292179"/>
                </a:lnTo>
                <a:lnTo>
                  <a:pt x="975839" y="277939"/>
                </a:lnTo>
                <a:lnTo>
                  <a:pt x="972698" y="261311"/>
                </a:lnTo>
                <a:lnTo>
                  <a:pt x="968300" y="245270"/>
                </a:lnTo>
                <a:lnTo>
                  <a:pt x="963039" y="230191"/>
                </a:lnTo>
                <a:lnTo>
                  <a:pt x="962981" y="230024"/>
                </a:lnTo>
                <a:lnTo>
                  <a:pt x="956405" y="215784"/>
                </a:lnTo>
                <a:lnTo>
                  <a:pt x="948573" y="202548"/>
                </a:lnTo>
                <a:lnTo>
                  <a:pt x="943966" y="196350"/>
                </a:lnTo>
                <a:close/>
              </a:path>
              <a:path w="1882139" h="504190">
                <a:moveTo>
                  <a:pt x="1303980" y="199030"/>
                </a:moveTo>
                <a:lnTo>
                  <a:pt x="1173807" y="199030"/>
                </a:lnTo>
                <a:lnTo>
                  <a:pt x="1191021" y="200119"/>
                </a:lnTo>
                <a:lnTo>
                  <a:pt x="1205806" y="203386"/>
                </a:lnTo>
                <a:lnTo>
                  <a:pt x="1241155" y="237563"/>
                </a:lnTo>
                <a:lnTo>
                  <a:pt x="1245511" y="266044"/>
                </a:lnTo>
                <a:lnTo>
                  <a:pt x="1245511" y="295530"/>
                </a:lnTo>
                <a:lnTo>
                  <a:pt x="1182519" y="295530"/>
                </a:lnTo>
                <a:lnTo>
                  <a:pt x="1148174" y="297163"/>
                </a:lnTo>
                <a:lnTo>
                  <a:pt x="1092553" y="310231"/>
                </a:lnTo>
                <a:lnTo>
                  <a:pt x="1054857" y="336366"/>
                </a:lnTo>
                <a:lnTo>
                  <a:pt x="1036094" y="375569"/>
                </a:lnTo>
                <a:lnTo>
                  <a:pt x="1033748" y="400071"/>
                </a:lnTo>
                <a:lnTo>
                  <a:pt x="1035499" y="422018"/>
                </a:lnTo>
                <a:lnTo>
                  <a:pt x="1049957" y="460509"/>
                </a:lnTo>
                <a:lnTo>
                  <a:pt x="1078857" y="488110"/>
                </a:lnTo>
                <a:lnTo>
                  <a:pt x="1120740" y="502183"/>
                </a:lnTo>
                <a:lnTo>
                  <a:pt x="1146331" y="503942"/>
                </a:lnTo>
                <a:lnTo>
                  <a:pt x="1164718" y="502895"/>
                </a:lnTo>
                <a:lnTo>
                  <a:pt x="1211334" y="487189"/>
                </a:lnTo>
                <a:lnTo>
                  <a:pt x="1242119" y="453012"/>
                </a:lnTo>
                <a:lnTo>
                  <a:pt x="1243967" y="448321"/>
                </a:lnTo>
                <a:lnTo>
                  <a:pt x="1167105" y="448321"/>
                </a:lnTo>
                <a:lnTo>
                  <a:pt x="1154080" y="447609"/>
                </a:lnTo>
                <a:lnTo>
                  <a:pt x="1116803" y="430185"/>
                </a:lnTo>
                <a:lnTo>
                  <a:pt x="1108133" y="401411"/>
                </a:lnTo>
                <a:lnTo>
                  <a:pt x="1108133" y="389349"/>
                </a:lnTo>
                <a:lnTo>
                  <a:pt x="1112866" y="368826"/>
                </a:lnTo>
                <a:lnTo>
                  <a:pt x="1127065" y="354167"/>
                </a:lnTo>
                <a:lnTo>
                  <a:pt x="1150729" y="345371"/>
                </a:lnTo>
                <a:lnTo>
                  <a:pt x="1183859" y="342439"/>
                </a:lnTo>
                <a:lnTo>
                  <a:pt x="1318556" y="342439"/>
                </a:lnTo>
                <a:lnTo>
                  <a:pt x="1318556" y="261353"/>
                </a:lnTo>
                <a:lnTo>
                  <a:pt x="1316295" y="233584"/>
                </a:lnTo>
                <a:lnTo>
                  <a:pt x="1309509" y="209250"/>
                </a:lnTo>
                <a:lnTo>
                  <a:pt x="1303980" y="199030"/>
                </a:lnTo>
                <a:close/>
              </a:path>
              <a:path w="1882139" h="504190">
                <a:moveTo>
                  <a:pt x="1355414" y="437599"/>
                </a:moveTo>
                <a:lnTo>
                  <a:pt x="1251543" y="437599"/>
                </a:lnTo>
                <a:lnTo>
                  <a:pt x="1253972" y="449787"/>
                </a:lnTo>
                <a:lnTo>
                  <a:pt x="1278851" y="486854"/>
                </a:lnTo>
                <a:lnTo>
                  <a:pt x="1314535" y="495901"/>
                </a:lnTo>
                <a:lnTo>
                  <a:pt x="1355414" y="495901"/>
                </a:lnTo>
                <a:lnTo>
                  <a:pt x="1355414" y="437599"/>
                </a:lnTo>
                <a:close/>
              </a:path>
              <a:path w="1882139" h="504190">
                <a:moveTo>
                  <a:pt x="1318556" y="342439"/>
                </a:moveTo>
                <a:lnTo>
                  <a:pt x="1245511" y="342439"/>
                </a:lnTo>
                <a:lnTo>
                  <a:pt x="1245511" y="392700"/>
                </a:lnTo>
                <a:lnTo>
                  <a:pt x="1244129" y="404804"/>
                </a:lnTo>
                <a:lnTo>
                  <a:pt x="1211586" y="440028"/>
                </a:lnTo>
                <a:lnTo>
                  <a:pt x="1167105" y="448321"/>
                </a:lnTo>
                <a:lnTo>
                  <a:pt x="1243967" y="448321"/>
                </a:lnTo>
                <a:lnTo>
                  <a:pt x="1248192" y="437599"/>
                </a:lnTo>
                <a:lnTo>
                  <a:pt x="1355414" y="437599"/>
                </a:lnTo>
                <a:lnTo>
                  <a:pt x="1355414" y="436258"/>
                </a:lnTo>
                <a:lnTo>
                  <a:pt x="1318556" y="436258"/>
                </a:lnTo>
                <a:lnTo>
                  <a:pt x="1318556" y="342439"/>
                </a:lnTo>
                <a:close/>
              </a:path>
              <a:path w="1882139" h="504190">
                <a:moveTo>
                  <a:pt x="1178498" y="139388"/>
                </a:moveTo>
                <a:lnTo>
                  <a:pt x="1132426" y="144246"/>
                </a:lnTo>
                <a:lnTo>
                  <a:pt x="1096071" y="158822"/>
                </a:lnTo>
                <a:lnTo>
                  <a:pt x="1056742" y="192999"/>
                </a:lnTo>
                <a:lnTo>
                  <a:pt x="1047151" y="207072"/>
                </a:lnTo>
                <a:lnTo>
                  <a:pt x="1090710" y="246610"/>
                </a:lnTo>
                <a:lnTo>
                  <a:pt x="1097788" y="236683"/>
                </a:lnTo>
                <a:lnTo>
                  <a:pt x="1105620" y="227678"/>
                </a:lnTo>
                <a:lnTo>
                  <a:pt x="1145829" y="202381"/>
                </a:lnTo>
                <a:lnTo>
                  <a:pt x="1173807" y="199030"/>
                </a:lnTo>
                <a:lnTo>
                  <a:pt x="1303980" y="199030"/>
                </a:lnTo>
                <a:lnTo>
                  <a:pt x="1298201" y="188350"/>
                </a:lnTo>
                <a:lnTo>
                  <a:pt x="1282369" y="170884"/>
                </a:lnTo>
                <a:lnTo>
                  <a:pt x="1262307" y="157105"/>
                </a:lnTo>
                <a:lnTo>
                  <a:pt x="1238307" y="147262"/>
                </a:lnTo>
                <a:lnTo>
                  <a:pt x="1210371" y="141356"/>
                </a:lnTo>
                <a:lnTo>
                  <a:pt x="1178498" y="139388"/>
                </a:lnTo>
                <a:close/>
              </a:path>
              <a:path w="1882139" h="504190">
                <a:moveTo>
                  <a:pt x="1610170" y="376616"/>
                </a:moveTo>
                <a:lnTo>
                  <a:pt x="1554549" y="420175"/>
                </a:lnTo>
                <a:lnTo>
                  <a:pt x="1560120" y="428175"/>
                </a:lnTo>
                <a:lnTo>
                  <a:pt x="1566109" y="436091"/>
                </a:lnTo>
                <a:lnTo>
                  <a:pt x="1595092" y="465744"/>
                </a:lnTo>
                <a:lnTo>
                  <a:pt x="1633625" y="488697"/>
                </a:lnTo>
                <a:lnTo>
                  <a:pt x="1683885" y="502099"/>
                </a:lnTo>
                <a:lnTo>
                  <a:pt x="1714712" y="503942"/>
                </a:lnTo>
                <a:lnTo>
                  <a:pt x="1729125" y="503482"/>
                </a:lnTo>
                <a:lnTo>
                  <a:pt x="1731806" y="503482"/>
                </a:lnTo>
                <a:lnTo>
                  <a:pt x="1783066" y="494560"/>
                </a:lnTo>
                <a:lnTo>
                  <a:pt x="1824028" y="474959"/>
                </a:lnTo>
                <a:lnTo>
                  <a:pt x="1854938" y="446646"/>
                </a:lnTo>
                <a:lnTo>
                  <a:pt x="1859461" y="440279"/>
                </a:lnTo>
                <a:lnTo>
                  <a:pt x="1714712" y="440279"/>
                </a:lnTo>
                <a:lnTo>
                  <a:pt x="1704911" y="439986"/>
                </a:lnTo>
                <a:lnTo>
                  <a:pt x="1663781" y="430060"/>
                </a:lnTo>
                <a:lnTo>
                  <a:pt x="1628264" y="402752"/>
                </a:lnTo>
                <a:lnTo>
                  <a:pt x="1614568" y="383527"/>
                </a:lnTo>
                <a:lnTo>
                  <a:pt x="1610170" y="376616"/>
                </a:lnTo>
                <a:close/>
              </a:path>
              <a:path w="1882139" h="504190">
                <a:moveTo>
                  <a:pt x="1858316" y="83767"/>
                </a:moveTo>
                <a:lnTo>
                  <a:pt x="1719403" y="83767"/>
                </a:lnTo>
                <a:lnTo>
                  <a:pt x="1735612" y="84856"/>
                </a:lnTo>
                <a:lnTo>
                  <a:pt x="1750061" y="88122"/>
                </a:lnTo>
                <a:lnTo>
                  <a:pt x="1782479" y="110530"/>
                </a:lnTo>
                <a:lnTo>
                  <a:pt x="1793788" y="150110"/>
                </a:lnTo>
                <a:lnTo>
                  <a:pt x="1793788" y="154801"/>
                </a:lnTo>
                <a:lnTo>
                  <a:pt x="1792489" y="168581"/>
                </a:lnTo>
                <a:lnTo>
                  <a:pt x="1788646" y="180936"/>
                </a:lnTo>
                <a:lnTo>
                  <a:pt x="1788594" y="181104"/>
                </a:lnTo>
                <a:lnTo>
                  <a:pt x="1761202" y="210297"/>
                </a:lnTo>
                <a:lnTo>
                  <a:pt x="1708681" y="220474"/>
                </a:lnTo>
                <a:lnTo>
                  <a:pt x="1661101" y="220474"/>
                </a:lnTo>
                <a:lnTo>
                  <a:pt x="1661101" y="284808"/>
                </a:lnTo>
                <a:lnTo>
                  <a:pt x="1710691" y="284808"/>
                </a:lnTo>
                <a:lnTo>
                  <a:pt x="1731549" y="285980"/>
                </a:lnTo>
                <a:lnTo>
                  <a:pt x="1779045" y="303571"/>
                </a:lnTo>
                <a:lnTo>
                  <a:pt x="1801662" y="341518"/>
                </a:lnTo>
                <a:lnTo>
                  <a:pt x="1803170" y="358523"/>
                </a:lnTo>
                <a:lnTo>
                  <a:pt x="1803170" y="363214"/>
                </a:lnTo>
                <a:lnTo>
                  <a:pt x="1790353" y="408825"/>
                </a:lnTo>
                <a:lnTo>
                  <a:pt x="1752574" y="435253"/>
                </a:lnTo>
                <a:lnTo>
                  <a:pt x="1734507" y="439107"/>
                </a:lnTo>
                <a:lnTo>
                  <a:pt x="1733554" y="439107"/>
                </a:lnTo>
                <a:lnTo>
                  <a:pt x="1714712" y="440279"/>
                </a:lnTo>
                <a:lnTo>
                  <a:pt x="1859461" y="440279"/>
                </a:lnTo>
                <a:lnTo>
                  <a:pt x="1862794" y="435588"/>
                </a:lnTo>
                <a:lnTo>
                  <a:pt x="1878560" y="396720"/>
                </a:lnTo>
                <a:lnTo>
                  <a:pt x="1881576" y="367234"/>
                </a:lnTo>
                <a:lnTo>
                  <a:pt x="1881073" y="354879"/>
                </a:lnTo>
                <a:lnTo>
                  <a:pt x="1869471" y="312660"/>
                </a:lnTo>
                <a:lnTo>
                  <a:pt x="1845765" y="281164"/>
                </a:lnTo>
                <a:lnTo>
                  <a:pt x="1812384" y="260348"/>
                </a:lnTo>
                <a:lnTo>
                  <a:pt x="1783736" y="251301"/>
                </a:lnTo>
                <a:lnTo>
                  <a:pt x="1783736" y="247950"/>
                </a:lnTo>
                <a:lnTo>
                  <a:pt x="1825996" y="230568"/>
                </a:lnTo>
                <a:lnTo>
                  <a:pt x="1857953" y="198025"/>
                </a:lnTo>
                <a:lnTo>
                  <a:pt x="1871691" y="161838"/>
                </a:lnTo>
                <a:lnTo>
                  <a:pt x="1873534" y="140728"/>
                </a:lnTo>
                <a:lnTo>
                  <a:pt x="1872876" y="128079"/>
                </a:lnTo>
                <a:lnTo>
                  <a:pt x="1872822" y="127032"/>
                </a:lnTo>
                <a:lnTo>
                  <a:pt x="1870686" y="114090"/>
                </a:lnTo>
                <a:lnTo>
                  <a:pt x="1867126" y="101902"/>
                </a:lnTo>
                <a:lnTo>
                  <a:pt x="1862142" y="90468"/>
                </a:lnTo>
                <a:lnTo>
                  <a:pt x="1858316" y="83767"/>
                </a:lnTo>
                <a:close/>
              </a:path>
              <a:path w="1882139" h="504190">
                <a:moveTo>
                  <a:pt x="1721413" y="20104"/>
                </a:moveTo>
                <a:lnTo>
                  <a:pt x="1704224" y="20606"/>
                </a:lnTo>
                <a:lnTo>
                  <a:pt x="1706190" y="20606"/>
                </a:lnTo>
                <a:lnTo>
                  <a:pt x="1693602" y="21779"/>
                </a:lnTo>
                <a:lnTo>
                  <a:pt x="1647530" y="34009"/>
                </a:lnTo>
                <a:lnTo>
                  <a:pt x="1611343" y="54616"/>
                </a:lnTo>
                <a:lnTo>
                  <a:pt x="1584035" y="82091"/>
                </a:lnTo>
                <a:lnTo>
                  <a:pt x="1572643" y="97169"/>
                </a:lnTo>
                <a:lnTo>
                  <a:pt x="1622903" y="140728"/>
                </a:lnTo>
                <a:lnTo>
                  <a:pt x="1631405" y="128079"/>
                </a:lnTo>
                <a:lnTo>
                  <a:pt x="1640829" y="116938"/>
                </a:lnTo>
                <a:lnTo>
                  <a:pt x="1674797" y="92436"/>
                </a:lnTo>
                <a:lnTo>
                  <a:pt x="1702631" y="84856"/>
                </a:lnTo>
                <a:lnTo>
                  <a:pt x="1701174" y="84856"/>
                </a:lnTo>
                <a:lnTo>
                  <a:pt x="1719403" y="83767"/>
                </a:lnTo>
                <a:lnTo>
                  <a:pt x="1858316" y="83767"/>
                </a:lnTo>
                <a:lnTo>
                  <a:pt x="1855901" y="79536"/>
                </a:lnTo>
                <a:lnTo>
                  <a:pt x="1820091" y="44731"/>
                </a:lnTo>
                <a:lnTo>
                  <a:pt x="1782395" y="28145"/>
                </a:lnTo>
                <a:lnTo>
                  <a:pt x="1737538" y="20606"/>
                </a:lnTo>
                <a:lnTo>
                  <a:pt x="1721413" y="20104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947265" y="6504514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5" h="488950">
                <a:moveTo>
                  <a:pt x="121970" y="0"/>
                </a:moveTo>
                <a:lnTo>
                  <a:pt x="7861" y="0"/>
                </a:lnTo>
                <a:lnTo>
                  <a:pt x="0" y="0"/>
                </a:lnTo>
                <a:lnTo>
                  <a:pt x="0" y="15240"/>
                </a:lnTo>
                <a:lnTo>
                  <a:pt x="0" y="472440"/>
                </a:lnTo>
                <a:lnTo>
                  <a:pt x="0" y="488950"/>
                </a:lnTo>
                <a:lnTo>
                  <a:pt x="7861" y="488950"/>
                </a:lnTo>
                <a:lnTo>
                  <a:pt x="121970" y="488950"/>
                </a:lnTo>
                <a:lnTo>
                  <a:pt x="121970" y="481330"/>
                </a:lnTo>
                <a:lnTo>
                  <a:pt x="15709" y="481330"/>
                </a:lnTo>
                <a:lnTo>
                  <a:pt x="15709" y="480860"/>
                </a:lnTo>
                <a:lnTo>
                  <a:pt x="121970" y="480860"/>
                </a:lnTo>
                <a:lnTo>
                  <a:pt x="121970" y="473011"/>
                </a:lnTo>
                <a:lnTo>
                  <a:pt x="15709" y="473011"/>
                </a:lnTo>
                <a:lnTo>
                  <a:pt x="15709" y="472440"/>
                </a:lnTo>
                <a:lnTo>
                  <a:pt x="15709" y="15748"/>
                </a:lnTo>
                <a:lnTo>
                  <a:pt x="121970" y="15748"/>
                </a:lnTo>
                <a:lnTo>
                  <a:pt x="121970" y="7886"/>
                </a:lnTo>
                <a:lnTo>
                  <a:pt x="15709" y="7886"/>
                </a:lnTo>
                <a:lnTo>
                  <a:pt x="15709" y="7620"/>
                </a:lnTo>
                <a:lnTo>
                  <a:pt x="121970" y="7620"/>
                </a:lnTo>
                <a:lnTo>
                  <a:pt x="121970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282846" y="6504323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4" h="488950">
                <a:moveTo>
                  <a:pt x="121958" y="0"/>
                </a:moveTo>
                <a:lnTo>
                  <a:pt x="114096" y="0"/>
                </a:lnTo>
                <a:lnTo>
                  <a:pt x="0" y="0"/>
                </a:lnTo>
                <a:lnTo>
                  <a:pt x="0" y="7620"/>
                </a:lnTo>
                <a:lnTo>
                  <a:pt x="106248" y="7620"/>
                </a:lnTo>
                <a:lnTo>
                  <a:pt x="106248" y="8077"/>
                </a:lnTo>
                <a:lnTo>
                  <a:pt x="0" y="8077"/>
                </a:lnTo>
                <a:lnTo>
                  <a:pt x="0" y="15938"/>
                </a:lnTo>
                <a:lnTo>
                  <a:pt x="106248" y="15938"/>
                </a:lnTo>
                <a:lnTo>
                  <a:pt x="106248" y="16510"/>
                </a:lnTo>
                <a:lnTo>
                  <a:pt x="106248" y="473202"/>
                </a:lnTo>
                <a:lnTo>
                  <a:pt x="0" y="473202"/>
                </a:lnTo>
                <a:lnTo>
                  <a:pt x="0" y="481050"/>
                </a:lnTo>
                <a:lnTo>
                  <a:pt x="106248" y="481050"/>
                </a:lnTo>
                <a:lnTo>
                  <a:pt x="106248" y="481330"/>
                </a:lnTo>
                <a:lnTo>
                  <a:pt x="0" y="481330"/>
                </a:lnTo>
                <a:lnTo>
                  <a:pt x="0" y="488950"/>
                </a:lnTo>
                <a:lnTo>
                  <a:pt x="114096" y="488950"/>
                </a:lnTo>
                <a:lnTo>
                  <a:pt x="121958" y="488950"/>
                </a:lnTo>
                <a:lnTo>
                  <a:pt x="121958" y="473710"/>
                </a:lnTo>
                <a:lnTo>
                  <a:pt x="121958" y="16510"/>
                </a:lnTo>
                <a:lnTo>
                  <a:pt x="121958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062817" y="1728880"/>
            <a:ext cx="1896110" cy="504190"/>
          </a:xfrm>
          <a:custGeom>
            <a:avLst/>
            <a:gdLst/>
            <a:ahLst/>
            <a:cxnLst/>
            <a:rect l="l" t="t" r="r" b="b"/>
            <a:pathLst>
              <a:path w="1896109" h="504189">
                <a:moveTo>
                  <a:pt x="203721" y="434248"/>
                </a:moveTo>
                <a:lnTo>
                  <a:pt x="0" y="434248"/>
                </a:lnTo>
                <a:lnTo>
                  <a:pt x="0" y="495901"/>
                </a:lnTo>
                <a:lnTo>
                  <a:pt x="203721" y="495901"/>
                </a:lnTo>
                <a:lnTo>
                  <a:pt x="203721" y="434248"/>
                </a:lnTo>
                <a:close/>
              </a:path>
              <a:path w="1896109" h="504189">
                <a:moveTo>
                  <a:pt x="139388" y="89798"/>
                </a:moveTo>
                <a:lnTo>
                  <a:pt x="63662" y="89798"/>
                </a:lnTo>
                <a:lnTo>
                  <a:pt x="63662" y="434248"/>
                </a:lnTo>
                <a:lnTo>
                  <a:pt x="139388" y="434248"/>
                </a:lnTo>
                <a:lnTo>
                  <a:pt x="139388" y="89798"/>
                </a:lnTo>
                <a:close/>
              </a:path>
              <a:path w="1896109" h="504189">
                <a:moveTo>
                  <a:pt x="203721" y="28145"/>
                </a:moveTo>
                <a:lnTo>
                  <a:pt x="0" y="28145"/>
                </a:lnTo>
                <a:lnTo>
                  <a:pt x="0" y="89798"/>
                </a:lnTo>
                <a:lnTo>
                  <a:pt x="203721" y="89798"/>
                </a:lnTo>
                <a:lnTo>
                  <a:pt x="203721" y="28145"/>
                </a:lnTo>
                <a:close/>
              </a:path>
              <a:path w="1896109" h="504189">
                <a:moveTo>
                  <a:pt x="408202" y="139388"/>
                </a:moveTo>
                <a:lnTo>
                  <a:pt x="349397" y="151450"/>
                </a:lnTo>
                <a:lnTo>
                  <a:pt x="305671" y="187638"/>
                </a:lnTo>
                <a:lnTo>
                  <a:pt x="278530" y="244934"/>
                </a:lnTo>
                <a:lnTo>
                  <a:pt x="269483" y="321665"/>
                </a:lnTo>
                <a:lnTo>
                  <a:pt x="271745" y="362502"/>
                </a:lnTo>
                <a:lnTo>
                  <a:pt x="289839" y="429850"/>
                </a:lnTo>
                <a:lnTo>
                  <a:pt x="325649" y="477179"/>
                </a:lnTo>
                <a:lnTo>
                  <a:pt x="376915" y="500969"/>
                </a:lnTo>
                <a:lnTo>
                  <a:pt x="408202" y="503942"/>
                </a:lnTo>
                <a:lnTo>
                  <a:pt x="425039" y="502853"/>
                </a:lnTo>
                <a:lnTo>
                  <a:pt x="468514" y="486519"/>
                </a:lnTo>
                <a:lnTo>
                  <a:pt x="499424" y="452844"/>
                </a:lnTo>
                <a:lnTo>
                  <a:pt x="504825" y="440949"/>
                </a:lnTo>
                <a:lnTo>
                  <a:pt x="430316" y="440949"/>
                </a:lnTo>
                <a:lnTo>
                  <a:pt x="412181" y="439442"/>
                </a:lnTo>
                <a:lnTo>
                  <a:pt x="369334" y="416824"/>
                </a:lnTo>
                <a:lnTo>
                  <a:pt x="347973" y="370962"/>
                </a:lnTo>
                <a:lnTo>
                  <a:pt x="346549" y="351821"/>
                </a:lnTo>
                <a:lnTo>
                  <a:pt x="346549" y="291509"/>
                </a:lnTo>
                <a:lnTo>
                  <a:pt x="359366" y="240243"/>
                </a:lnTo>
                <a:lnTo>
                  <a:pt x="395972" y="208580"/>
                </a:lnTo>
                <a:lnTo>
                  <a:pt x="430316" y="202381"/>
                </a:lnTo>
                <a:lnTo>
                  <a:pt x="504845" y="202381"/>
                </a:lnTo>
                <a:lnTo>
                  <a:pt x="499424" y="190235"/>
                </a:lnTo>
                <a:lnTo>
                  <a:pt x="468514" y="156811"/>
                </a:lnTo>
                <a:lnTo>
                  <a:pt x="425039" y="140477"/>
                </a:lnTo>
                <a:lnTo>
                  <a:pt x="408202" y="139388"/>
                </a:lnTo>
                <a:close/>
              </a:path>
              <a:path w="1896109" h="504189">
                <a:moveTo>
                  <a:pt x="582437" y="438269"/>
                </a:moveTo>
                <a:lnTo>
                  <a:pt x="509392" y="438269"/>
                </a:lnTo>
                <a:lnTo>
                  <a:pt x="509392" y="495901"/>
                </a:lnTo>
                <a:lnTo>
                  <a:pt x="582437" y="495901"/>
                </a:lnTo>
                <a:lnTo>
                  <a:pt x="582437" y="438269"/>
                </a:lnTo>
                <a:close/>
              </a:path>
              <a:path w="1896109" h="504189">
                <a:moveTo>
                  <a:pt x="504845" y="202381"/>
                </a:moveTo>
                <a:lnTo>
                  <a:pt x="430316" y="202381"/>
                </a:lnTo>
                <a:lnTo>
                  <a:pt x="446400" y="203428"/>
                </a:lnTo>
                <a:lnTo>
                  <a:pt x="461143" y="206569"/>
                </a:lnTo>
                <a:lnTo>
                  <a:pt x="496576" y="227846"/>
                </a:lnTo>
                <a:lnTo>
                  <a:pt x="509392" y="262023"/>
                </a:lnTo>
                <a:lnTo>
                  <a:pt x="509392" y="381307"/>
                </a:lnTo>
                <a:lnTo>
                  <a:pt x="486608" y="424866"/>
                </a:lnTo>
                <a:lnTo>
                  <a:pt x="446400" y="439944"/>
                </a:lnTo>
                <a:lnTo>
                  <a:pt x="430316" y="440949"/>
                </a:lnTo>
                <a:lnTo>
                  <a:pt x="504825" y="440949"/>
                </a:lnTo>
                <a:lnTo>
                  <a:pt x="506042" y="438269"/>
                </a:lnTo>
                <a:lnTo>
                  <a:pt x="582437" y="438269"/>
                </a:lnTo>
                <a:lnTo>
                  <a:pt x="582437" y="205061"/>
                </a:lnTo>
                <a:lnTo>
                  <a:pt x="506042" y="205061"/>
                </a:lnTo>
                <a:lnTo>
                  <a:pt x="504845" y="202381"/>
                </a:lnTo>
                <a:close/>
              </a:path>
              <a:path w="1896109" h="504189">
                <a:moveTo>
                  <a:pt x="582437" y="0"/>
                </a:moveTo>
                <a:lnTo>
                  <a:pt x="509392" y="0"/>
                </a:lnTo>
                <a:lnTo>
                  <a:pt x="509392" y="205061"/>
                </a:lnTo>
                <a:lnTo>
                  <a:pt x="582437" y="205061"/>
                </a:lnTo>
                <a:lnTo>
                  <a:pt x="582437" y="0"/>
                </a:lnTo>
                <a:close/>
              </a:path>
              <a:path w="1896109" h="504189">
                <a:moveTo>
                  <a:pt x="823550" y="139388"/>
                </a:moveTo>
                <a:lnTo>
                  <a:pt x="804328" y="140226"/>
                </a:lnTo>
                <a:lnTo>
                  <a:pt x="804986" y="140226"/>
                </a:lnTo>
                <a:lnTo>
                  <a:pt x="788033" y="142571"/>
                </a:lnTo>
                <a:lnTo>
                  <a:pt x="742338" y="159199"/>
                </a:lnTo>
                <a:lnTo>
                  <a:pt x="706276" y="188978"/>
                </a:lnTo>
                <a:lnTo>
                  <a:pt x="680475" y="230024"/>
                </a:lnTo>
                <a:lnTo>
                  <a:pt x="666068" y="282127"/>
                </a:lnTo>
                <a:lnTo>
                  <a:pt x="663388" y="321665"/>
                </a:lnTo>
                <a:lnTo>
                  <a:pt x="664007" y="340429"/>
                </a:lnTo>
                <a:lnTo>
                  <a:pt x="669419" y="379841"/>
                </a:lnTo>
                <a:lnTo>
                  <a:pt x="687848" y="428552"/>
                </a:lnTo>
                <a:lnTo>
                  <a:pt x="717208" y="466080"/>
                </a:lnTo>
                <a:lnTo>
                  <a:pt x="756537" y="491210"/>
                </a:lnTo>
                <a:lnTo>
                  <a:pt x="805289" y="503146"/>
                </a:lnTo>
                <a:lnTo>
                  <a:pt x="823550" y="503942"/>
                </a:lnTo>
                <a:lnTo>
                  <a:pt x="847256" y="502770"/>
                </a:lnTo>
                <a:lnTo>
                  <a:pt x="890145" y="493388"/>
                </a:lnTo>
                <a:lnTo>
                  <a:pt x="926668" y="474666"/>
                </a:lnTo>
                <a:lnTo>
                  <a:pt x="954813" y="448865"/>
                </a:lnTo>
                <a:lnTo>
                  <a:pt x="958514" y="443630"/>
                </a:lnTo>
                <a:lnTo>
                  <a:pt x="830922" y="443630"/>
                </a:lnTo>
                <a:lnTo>
                  <a:pt x="810064" y="442038"/>
                </a:lnTo>
                <a:lnTo>
                  <a:pt x="762568" y="418165"/>
                </a:lnTo>
                <a:lnTo>
                  <a:pt x="740579" y="371046"/>
                </a:lnTo>
                <a:lnTo>
                  <a:pt x="739113" y="351821"/>
                </a:lnTo>
                <a:lnTo>
                  <a:pt x="739113" y="340429"/>
                </a:lnTo>
                <a:lnTo>
                  <a:pt x="978352" y="340429"/>
                </a:lnTo>
                <a:lnTo>
                  <a:pt x="978352" y="312953"/>
                </a:lnTo>
                <a:lnTo>
                  <a:pt x="977724" y="295153"/>
                </a:lnTo>
                <a:lnTo>
                  <a:pt x="977398" y="292179"/>
                </a:lnTo>
                <a:lnTo>
                  <a:pt x="739113" y="292179"/>
                </a:lnTo>
                <a:lnTo>
                  <a:pt x="739190" y="285478"/>
                </a:lnTo>
                <a:lnTo>
                  <a:pt x="748453" y="242547"/>
                </a:lnTo>
                <a:lnTo>
                  <a:pt x="774295" y="211093"/>
                </a:lnTo>
                <a:lnTo>
                  <a:pt x="814336" y="196768"/>
                </a:lnTo>
                <a:lnTo>
                  <a:pt x="823550" y="196350"/>
                </a:lnTo>
                <a:lnTo>
                  <a:pt x="943966" y="196350"/>
                </a:lnTo>
                <a:lnTo>
                  <a:pt x="939484" y="190318"/>
                </a:lnTo>
                <a:lnTo>
                  <a:pt x="904679" y="160162"/>
                </a:lnTo>
                <a:lnTo>
                  <a:pt x="859403" y="142739"/>
                </a:lnTo>
                <a:lnTo>
                  <a:pt x="842063" y="140226"/>
                </a:lnTo>
                <a:lnTo>
                  <a:pt x="823550" y="139388"/>
                </a:lnTo>
                <a:close/>
              </a:path>
              <a:path w="1896109" h="504189">
                <a:moveTo>
                  <a:pt x="922731" y="391359"/>
                </a:moveTo>
                <a:lnTo>
                  <a:pt x="895841" y="421892"/>
                </a:lnTo>
                <a:lnTo>
                  <a:pt x="860575" y="440112"/>
                </a:lnTo>
                <a:lnTo>
                  <a:pt x="830922" y="443630"/>
                </a:lnTo>
                <a:lnTo>
                  <a:pt x="958514" y="443630"/>
                </a:lnTo>
                <a:lnTo>
                  <a:pt x="965619" y="433578"/>
                </a:lnTo>
                <a:lnTo>
                  <a:pt x="922731" y="391359"/>
                </a:lnTo>
                <a:close/>
              </a:path>
              <a:path w="1896109" h="504189">
                <a:moveTo>
                  <a:pt x="943966" y="196350"/>
                </a:moveTo>
                <a:lnTo>
                  <a:pt x="823550" y="196350"/>
                </a:lnTo>
                <a:lnTo>
                  <a:pt x="842070" y="198025"/>
                </a:lnTo>
                <a:lnTo>
                  <a:pt x="841092" y="198025"/>
                </a:lnTo>
                <a:lnTo>
                  <a:pt x="880512" y="221145"/>
                </a:lnTo>
                <a:lnTo>
                  <a:pt x="899988" y="266379"/>
                </a:lnTo>
                <a:lnTo>
                  <a:pt x="901286" y="285478"/>
                </a:lnTo>
                <a:lnTo>
                  <a:pt x="901286" y="292179"/>
                </a:lnTo>
                <a:lnTo>
                  <a:pt x="977398" y="292179"/>
                </a:lnTo>
                <a:lnTo>
                  <a:pt x="975839" y="277939"/>
                </a:lnTo>
                <a:lnTo>
                  <a:pt x="972698" y="261311"/>
                </a:lnTo>
                <a:lnTo>
                  <a:pt x="968300" y="245270"/>
                </a:lnTo>
                <a:lnTo>
                  <a:pt x="963039" y="230191"/>
                </a:lnTo>
                <a:lnTo>
                  <a:pt x="962981" y="230024"/>
                </a:lnTo>
                <a:lnTo>
                  <a:pt x="956405" y="215784"/>
                </a:lnTo>
                <a:lnTo>
                  <a:pt x="948573" y="202548"/>
                </a:lnTo>
                <a:lnTo>
                  <a:pt x="943966" y="196350"/>
                </a:lnTo>
                <a:close/>
              </a:path>
              <a:path w="1896109" h="504189">
                <a:moveTo>
                  <a:pt x="1303980" y="199030"/>
                </a:moveTo>
                <a:lnTo>
                  <a:pt x="1173807" y="199030"/>
                </a:lnTo>
                <a:lnTo>
                  <a:pt x="1191021" y="200119"/>
                </a:lnTo>
                <a:lnTo>
                  <a:pt x="1205806" y="203386"/>
                </a:lnTo>
                <a:lnTo>
                  <a:pt x="1241155" y="237563"/>
                </a:lnTo>
                <a:lnTo>
                  <a:pt x="1245511" y="266044"/>
                </a:lnTo>
                <a:lnTo>
                  <a:pt x="1245511" y="295530"/>
                </a:lnTo>
                <a:lnTo>
                  <a:pt x="1182519" y="295530"/>
                </a:lnTo>
                <a:lnTo>
                  <a:pt x="1148174" y="297163"/>
                </a:lnTo>
                <a:lnTo>
                  <a:pt x="1092553" y="310231"/>
                </a:lnTo>
                <a:lnTo>
                  <a:pt x="1054857" y="336366"/>
                </a:lnTo>
                <a:lnTo>
                  <a:pt x="1036094" y="375569"/>
                </a:lnTo>
                <a:lnTo>
                  <a:pt x="1033748" y="400071"/>
                </a:lnTo>
                <a:lnTo>
                  <a:pt x="1035499" y="422018"/>
                </a:lnTo>
                <a:lnTo>
                  <a:pt x="1035549" y="422646"/>
                </a:lnTo>
                <a:lnTo>
                  <a:pt x="1049957" y="460509"/>
                </a:lnTo>
                <a:lnTo>
                  <a:pt x="1078857" y="488110"/>
                </a:lnTo>
                <a:lnTo>
                  <a:pt x="1120740" y="502183"/>
                </a:lnTo>
                <a:lnTo>
                  <a:pt x="1146331" y="503942"/>
                </a:lnTo>
                <a:lnTo>
                  <a:pt x="1164718" y="502895"/>
                </a:lnTo>
                <a:lnTo>
                  <a:pt x="1211334" y="487189"/>
                </a:lnTo>
                <a:lnTo>
                  <a:pt x="1242119" y="453012"/>
                </a:lnTo>
                <a:lnTo>
                  <a:pt x="1243967" y="448321"/>
                </a:lnTo>
                <a:lnTo>
                  <a:pt x="1167105" y="448321"/>
                </a:lnTo>
                <a:lnTo>
                  <a:pt x="1154080" y="447609"/>
                </a:lnTo>
                <a:lnTo>
                  <a:pt x="1116803" y="430185"/>
                </a:lnTo>
                <a:lnTo>
                  <a:pt x="1108133" y="401411"/>
                </a:lnTo>
                <a:lnTo>
                  <a:pt x="1108133" y="389349"/>
                </a:lnTo>
                <a:lnTo>
                  <a:pt x="1112866" y="368826"/>
                </a:lnTo>
                <a:lnTo>
                  <a:pt x="1127065" y="354167"/>
                </a:lnTo>
                <a:lnTo>
                  <a:pt x="1150729" y="345371"/>
                </a:lnTo>
                <a:lnTo>
                  <a:pt x="1183859" y="342439"/>
                </a:lnTo>
                <a:lnTo>
                  <a:pt x="1318556" y="342439"/>
                </a:lnTo>
                <a:lnTo>
                  <a:pt x="1318556" y="261353"/>
                </a:lnTo>
                <a:lnTo>
                  <a:pt x="1316295" y="233584"/>
                </a:lnTo>
                <a:lnTo>
                  <a:pt x="1309509" y="209250"/>
                </a:lnTo>
                <a:lnTo>
                  <a:pt x="1303980" y="199030"/>
                </a:lnTo>
                <a:close/>
              </a:path>
              <a:path w="1896109" h="504189">
                <a:moveTo>
                  <a:pt x="1355414" y="437599"/>
                </a:moveTo>
                <a:lnTo>
                  <a:pt x="1251543" y="437599"/>
                </a:lnTo>
                <a:lnTo>
                  <a:pt x="1253972" y="449787"/>
                </a:lnTo>
                <a:lnTo>
                  <a:pt x="1278851" y="486854"/>
                </a:lnTo>
                <a:lnTo>
                  <a:pt x="1314535" y="495901"/>
                </a:lnTo>
                <a:lnTo>
                  <a:pt x="1355414" y="495901"/>
                </a:lnTo>
                <a:lnTo>
                  <a:pt x="1355414" y="437599"/>
                </a:lnTo>
                <a:close/>
              </a:path>
              <a:path w="1896109" h="504189">
                <a:moveTo>
                  <a:pt x="1318556" y="342439"/>
                </a:moveTo>
                <a:lnTo>
                  <a:pt x="1245511" y="342439"/>
                </a:lnTo>
                <a:lnTo>
                  <a:pt x="1245511" y="392700"/>
                </a:lnTo>
                <a:lnTo>
                  <a:pt x="1244129" y="404804"/>
                </a:lnTo>
                <a:lnTo>
                  <a:pt x="1211586" y="440028"/>
                </a:lnTo>
                <a:lnTo>
                  <a:pt x="1167105" y="448321"/>
                </a:lnTo>
                <a:lnTo>
                  <a:pt x="1243967" y="448321"/>
                </a:lnTo>
                <a:lnTo>
                  <a:pt x="1248192" y="437599"/>
                </a:lnTo>
                <a:lnTo>
                  <a:pt x="1355414" y="437599"/>
                </a:lnTo>
                <a:lnTo>
                  <a:pt x="1355414" y="436258"/>
                </a:lnTo>
                <a:lnTo>
                  <a:pt x="1318556" y="436258"/>
                </a:lnTo>
                <a:lnTo>
                  <a:pt x="1318556" y="342439"/>
                </a:lnTo>
                <a:close/>
              </a:path>
              <a:path w="1896109" h="504189">
                <a:moveTo>
                  <a:pt x="1178498" y="139388"/>
                </a:moveTo>
                <a:lnTo>
                  <a:pt x="1132426" y="144246"/>
                </a:lnTo>
                <a:lnTo>
                  <a:pt x="1096071" y="158822"/>
                </a:lnTo>
                <a:lnTo>
                  <a:pt x="1056742" y="192999"/>
                </a:lnTo>
                <a:lnTo>
                  <a:pt x="1047151" y="207072"/>
                </a:lnTo>
                <a:lnTo>
                  <a:pt x="1090710" y="246610"/>
                </a:lnTo>
                <a:lnTo>
                  <a:pt x="1097788" y="236683"/>
                </a:lnTo>
                <a:lnTo>
                  <a:pt x="1105620" y="227678"/>
                </a:lnTo>
                <a:lnTo>
                  <a:pt x="1145829" y="202381"/>
                </a:lnTo>
                <a:lnTo>
                  <a:pt x="1173807" y="199030"/>
                </a:lnTo>
                <a:lnTo>
                  <a:pt x="1303980" y="199030"/>
                </a:lnTo>
                <a:lnTo>
                  <a:pt x="1298201" y="188350"/>
                </a:lnTo>
                <a:lnTo>
                  <a:pt x="1282369" y="170884"/>
                </a:lnTo>
                <a:lnTo>
                  <a:pt x="1262307" y="157105"/>
                </a:lnTo>
                <a:lnTo>
                  <a:pt x="1238307" y="147262"/>
                </a:lnTo>
                <a:lnTo>
                  <a:pt x="1210371" y="141356"/>
                </a:lnTo>
                <a:lnTo>
                  <a:pt x="1178498" y="139388"/>
                </a:lnTo>
                <a:close/>
              </a:path>
              <a:path w="1896109" h="504189">
                <a:moveTo>
                  <a:pt x="1862832" y="85777"/>
                </a:moveTo>
                <a:lnTo>
                  <a:pt x="1725434" y="85777"/>
                </a:lnTo>
                <a:lnTo>
                  <a:pt x="1741936" y="86992"/>
                </a:lnTo>
                <a:lnTo>
                  <a:pt x="1756595" y="90635"/>
                </a:lnTo>
                <a:lnTo>
                  <a:pt x="1789474" y="115849"/>
                </a:lnTo>
                <a:lnTo>
                  <a:pt x="1801159" y="158822"/>
                </a:lnTo>
                <a:lnTo>
                  <a:pt x="1801159" y="167534"/>
                </a:lnTo>
                <a:lnTo>
                  <a:pt x="1799945" y="183449"/>
                </a:lnTo>
                <a:lnTo>
                  <a:pt x="1796360" y="198779"/>
                </a:lnTo>
                <a:lnTo>
                  <a:pt x="1796301" y="199030"/>
                </a:lnTo>
                <a:lnTo>
                  <a:pt x="1771296" y="243804"/>
                </a:lnTo>
                <a:lnTo>
                  <a:pt x="1744156" y="274295"/>
                </a:lnTo>
                <a:lnTo>
                  <a:pt x="1578004" y="423526"/>
                </a:lnTo>
                <a:lnTo>
                  <a:pt x="1578004" y="495901"/>
                </a:lnTo>
                <a:lnTo>
                  <a:pt x="1895649" y="495901"/>
                </a:lnTo>
                <a:lnTo>
                  <a:pt x="1895649" y="431568"/>
                </a:lnTo>
                <a:lnTo>
                  <a:pt x="1659761" y="431568"/>
                </a:lnTo>
                <a:lnTo>
                  <a:pt x="1769663" y="337078"/>
                </a:lnTo>
                <a:lnTo>
                  <a:pt x="1802332" y="307299"/>
                </a:lnTo>
                <a:lnTo>
                  <a:pt x="1831986" y="277604"/>
                </a:lnTo>
                <a:lnTo>
                  <a:pt x="1856027" y="245772"/>
                </a:lnTo>
                <a:lnTo>
                  <a:pt x="1872864" y="211093"/>
                </a:lnTo>
                <a:lnTo>
                  <a:pt x="1876598" y="199030"/>
                </a:lnTo>
                <a:lnTo>
                  <a:pt x="1876675" y="198779"/>
                </a:lnTo>
                <a:lnTo>
                  <a:pt x="1879398" y="185962"/>
                </a:lnTo>
                <a:lnTo>
                  <a:pt x="1881031" y="172643"/>
                </a:lnTo>
                <a:lnTo>
                  <a:pt x="1881549" y="159492"/>
                </a:lnTo>
                <a:lnTo>
                  <a:pt x="1881576" y="158822"/>
                </a:lnTo>
                <a:lnTo>
                  <a:pt x="1880971" y="144581"/>
                </a:lnTo>
                <a:lnTo>
                  <a:pt x="1880947" y="144037"/>
                </a:lnTo>
                <a:lnTo>
                  <a:pt x="1879174" y="130676"/>
                </a:lnTo>
                <a:lnTo>
                  <a:pt x="1879063" y="129838"/>
                </a:lnTo>
                <a:lnTo>
                  <a:pt x="1875921" y="116226"/>
                </a:lnTo>
                <a:lnTo>
                  <a:pt x="1871524" y="103201"/>
                </a:lnTo>
                <a:lnTo>
                  <a:pt x="1865911" y="90929"/>
                </a:lnTo>
                <a:lnTo>
                  <a:pt x="1862832" y="85777"/>
                </a:lnTo>
                <a:close/>
              </a:path>
              <a:path w="1896109" h="504189">
                <a:moveTo>
                  <a:pt x="1731465" y="20104"/>
                </a:moveTo>
                <a:lnTo>
                  <a:pt x="1711792" y="20774"/>
                </a:lnTo>
                <a:lnTo>
                  <a:pt x="1713483" y="20774"/>
                </a:lnTo>
                <a:lnTo>
                  <a:pt x="1698126" y="22449"/>
                </a:lnTo>
                <a:lnTo>
                  <a:pt x="1656494" y="34595"/>
                </a:lnTo>
                <a:lnTo>
                  <a:pt x="1623573" y="54951"/>
                </a:lnTo>
                <a:lnTo>
                  <a:pt x="1591406" y="91808"/>
                </a:lnTo>
                <a:lnTo>
                  <a:pt x="1571302" y="134027"/>
                </a:lnTo>
                <a:lnTo>
                  <a:pt x="1637646" y="159492"/>
                </a:lnTo>
                <a:lnTo>
                  <a:pt x="1639824" y="151911"/>
                </a:lnTo>
                <a:lnTo>
                  <a:pt x="1642337" y="144581"/>
                </a:lnTo>
                <a:lnTo>
                  <a:pt x="1666462" y="107221"/>
                </a:lnTo>
                <a:lnTo>
                  <a:pt x="1707173" y="87285"/>
                </a:lnTo>
                <a:lnTo>
                  <a:pt x="1725434" y="85777"/>
                </a:lnTo>
                <a:lnTo>
                  <a:pt x="1862832" y="85777"/>
                </a:lnTo>
                <a:lnTo>
                  <a:pt x="1859126" y="79578"/>
                </a:lnTo>
                <a:lnTo>
                  <a:pt x="1832069" y="50804"/>
                </a:lnTo>
                <a:lnTo>
                  <a:pt x="1795128" y="30826"/>
                </a:lnTo>
                <a:lnTo>
                  <a:pt x="1748763" y="20774"/>
                </a:lnTo>
                <a:lnTo>
                  <a:pt x="1731465" y="20104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0768825" y="1723878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4" h="488950">
                <a:moveTo>
                  <a:pt x="121958" y="0"/>
                </a:moveTo>
                <a:lnTo>
                  <a:pt x="7861" y="0"/>
                </a:lnTo>
                <a:lnTo>
                  <a:pt x="0" y="0"/>
                </a:lnTo>
                <a:lnTo>
                  <a:pt x="0" y="15240"/>
                </a:lnTo>
                <a:lnTo>
                  <a:pt x="0" y="472440"/>
                </a:lnTo>
                <a:lnTo>
                  <a:pt x="0" y="488950"/>
                </a:lnTo>
                <a:lnTo>
                  <a:pt x="7861" y="488950"/>
                </a:lnTo>
                <a:lnTo>
                  <a:pt x="121958" y="488950"/>
                </a:lnTo>
                <a:lnTo>
                  <a:pt x="121958" y="481330"/>
                </a:lnTo>
                <a:lnTo>
                  <a:pt x="15709" y="481330"/>
                </a:lnTo>
                <a:lnTo>
                  <a:pt x="15709" y="480860"/>
                </a:lnTo>
                <a:lnTo>
                  <a:pt x="121958" y="480860"/>
                </a:lnTo>
                <a:lnTo>
                  <a:pt x="121958" y="473011"/>
                </a:lnTo>
                <a:lnTo>
                  <a:pt x="15709" y="473011"/>
                </a:lnTo>
                <a:lnTo>
                  <a:pt x="15709" y="472440"/>
                </a:lnTo>
                <a:lnTo>
                  <a:pt x="15709" y="15735"/>
                </a:lnTo>
                <a:lnTo>
                  <a:pt x="121958" y="15735"/>
                </a:lnTo>
                <a:lnTo>
                  <a:pt x="121958" y="7886"/>
                </a:lnTo>
                <a:lnTo>
                  <a:pt x="15709" y="7886"/>
                </a:lnTo>
                <a:lnTo>
                  <a:pt x="15709" y="7620"/>
                </a:lnTo>
                <a:lnTo>
                  <a:pt x="121958" y="7620"/>
                </a:lnTo>
                <a:lnTo>
                  <a:pt x="121958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3104393" y="1723675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5" h="488950">
                <a:moveTo>
                  <a:pt x="121970" y="0"/>
                </a:moveTo>
                <a:lnTo>
                  <a:pt x="114109" y="0"/>
                </a:lnTo>
                <a:lnTo>
                  <a:pt x="0" y="0"/>
                </a:lnTo>
                <a:lnTo>
                  <a:pt x="0" y="7620"/>
                </a:lnTo>
                <a:lnTo>
                  <a:pt x="106260" y="7620"/>
                </a:lnTo>
                <a:lnTo>
                  <a:pt x="106260" y="8089"/>
                </a:lnTo>
                <a:lnTo>
                  <a:pt x="0" y="8089"/>
                </a:lnTo>
                <a:lnTo>
                  <a:pt x="0" y="15938"/>
                </a:lnTo>
                <a:lnTo>
                  <a:pt x="106260" y="15938"/>
                </a:lnTo>
                <a:lnTo>
                  <a:pt x="106260" y="16510"/>
                </a:lnTo>
                <a:lnTo>
                  <a:pt x="106260" y="473214"/>
                </a:lnTo>
                <a:lnTo>
                  <a:pt x="0" y="473214"/>
                </a:lnTo>
                <a:lnTo>
                  <a:pt x="0" y="481063"/>
                </a:lnTo>
                <a:lnTo>
                  <a:pt x="106260" y="481063"/>
                </a:lnTo>
                <a:lnTo>
                  <a:pt x="106260" y="481330"/>
                </a:lnTo>
                <a:lnTo>
                  <a:pt x="0" y="481330"/>
                </a:lnTo>
                <a:lnTo>
                  <a:pt x="0" y="488950"/>
                </a:lnTo>
                <a:lnTo>
                  <a:pt x="114109" y="488950"/>
                </a:lnTo>
                <a:lnTo>
                  <a:pt x="121970" y="488950"/>
                </a:lnTo>
                <a:lnTo>
                  <a:pt x="121970" y="473710"/>
                </a:lnTo>
                <a:lnTo>
                  <a:pt x="121970" y="16510"/>
                </a:lnTo>
                <a:lnTo>
                  <a:pt x="121970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1062817" y="6509520"/>
            <a:ext cx="1909445" cy="504190"/>
          </a:xfrm>
          <a:custGeom>
            <a:avLst/>
            <a:gdLst/>
            <a:ahLst/>
            <a:cxnLst/>
            <a:rect l="l" t="t" r="r" b="b"/>
            <a:pathLst>
              <a:path w="1909445" h="504190">
                <a:moveTo>
                  <a:pt x="203721" y="434248"/>
                </a:moveTo>
                <a:lnTo>
                  <a:pt x="0" y="434248"/>
                </a:lnTo>
                <a:lnTo>
                  <a:pt x="0" y="495901"/>
                </a:lnTo>
                <a:lnTo>
                  <a:pt x="203721" y="495901"/>
                </a:lnTo>
                <a:lnTo>
                  <a:pt x="203721" y="434248"/>
                </a:lnTo>
                <a:close/>
              </a:path>
              <a:path w="1909445" h="504190">
                <a:moveTo>
                  <a:pt x="139388" y="89798"/>
                </a:moveTo>
                <a:lnTo>
                  <a:pt x="63662" y="89798"/>
                </a:lnTo>
                <a:lnTo>
                  <a:pt x="63662" y="434248"/>
                </a:lnTo>
                <a:lnTo>
                  <a:pt x="139388" y="434248"/>
                </a:lnTo>
                <a:lnTo>
                  <a:pt x="139388" y="89798"/>
                </a:lnTo>
                <a:close/>
              </a:path>
              <a:path w="1909445" h="504190">
                <a:moveTo>
                  <a:pt x="203721" y="28145"/>
                </a:moveTo>
                <a:lnTo>
                  <a:pt x="0" y="28145"/>
                </a:lnTo>
                <a:lnTo>
                  <a:pt x="0" y="89798"/>
                </a:lnTo>
                <a:lnTo>
                  <a:pt x="203721" y="89798"/>
                </a:lnTo>
                <a:lnTo>
                  <a:pt x="203721" y="28145"/>
                </a:lnTo>
                <a:close/>
              </a:path>
              <a:path w="1909445" h="504190">
                <a:moveTo>
                  <a:pt x="408202" y="139388"/>
                </a:moveTo>
                <a:lnTo>
                  <a:pt x="349397" y="151450"/>
                </a:lnTo>
                <a:lnTo>
                  <a:pt x="305671" y="187638"/>
                </a:lnTo>
                <a:lnTo>
                  <a:pt x="278530" y="244934"/>
                </a:lnTo>
                <a:lnTo>
                  <a:pt x="269483" y="321665"/>
                </a:lnTo>
                <a:lnTo>
                  <a:pt x="271745" y="362502"/>
                </a:lnTo>
                <a:lnTo>
                  <a:pt x="289839" y="429850"/>
                </a:lnTo>
                <a:lnTo>
                  <a:pt x="325649" y="477179"/>
                </a:lnTo>
                <a:lnTo>
                  <a:pt x="376915" y="500969"/>
                </a:lnTo>
                <a:lnTo>
                  <a:pt x="408202" y="503942"/>
                </a:lnTo>
                <a:lnTo>
                  <a:pt x="425039" y="502853"/>
                </a:lnTo>
                <a:lnTo>
                  <a:pt x="468514" y="486519"/>
                </a:lnTo>
                <a:lnTo>
                  <a:pt x="499424" y="452844"/>
                </a:lnTo>
                <a:lnTo>
                  <a:pt x="504825" y="440949"/>
                </a:lnTo>
                <a:lnTo>
                  <a:pt x="430316" y="440949"/>
                </a:lnTo>
                <a:lnTo>
                  <a:pt x="412181" y="439442"/>
                </a:lnTo>
                <a:lnTo>
                  <a:pt x="369334" y="416824"/>
                </a:lnTo>
                <a:lnTo>
                  <a:pt x="347973" y="370962"/>
                </a:lnTo>
                <a:lnTo>
                  <a:pt x="346549" y="351821"/>
                </a:lnTo>
                <a:lnTo>
                  <a:pt x="346549" y="291509"/>
                </a:lnTo>
                <a:lnTo>
                  <a:pt x="359366" y="240243"/>
                </a:lnTo>
                <a:lnTo>
                  <a:pt x="395972" y="208580"/>
                </a:lnTo>
                <a:lnTo>
                  <a:pt x="430316" y="202381"/>
                </a:lnTo>
                <a:lnTo>
                  <a:pt x="504845" y="202381"/>
                </a:lnTo>
                <a:lnTo>
                  <a:pt x="499424" y="190235"/>
                </a:lnTo>
                <a:lnTo>
                  <a:pt x="468514" y="156811"/>
                </a:lnTo>
                <a:lnTo>
                  <a:pt x="425039" y="140477"/>
                </a:lnTo>
                <a:lnTo>
                  <a:pt x="408202" y="139388"/>
                </a:lnTo>
                <a:close/>
              </a:path>
              <a:path w="1909445" h="504190">
                <a:moveTo>
                  <a:pt x="582437" y="438269"/>
                </a:moveTo>
                <a:lnTo>
                  <a:pt x="509392" y="438269"/>
                </a:lnTo>
                <a:lnTo>
                  <a:pt x="509392" y="495901"/>
                </a:lnTo>
                <a:lnTo>
                  <a:pt x="582437" y="495901"/>
                </a:lnTo>
                <a:lnTo>
                  <a:pt x="582437" y="438269"/>
                </a:lnTo>
                <a:close/>
              </a:path>
              <a:path w="1909445" h="504190">
                <a:moveTo>
                  <a:pt x="504845" y="202381"/>
                </a:moveTo>
                <a:lnTo>
                  <a:pt x="430316" y="202381"/>
                </a:lnTo>
                <a:lnTo>
                  <a:pt x="446400" y="203428"/>
                </a:lnTo>
                <a:lnTo>
                  <a:pt x="461143" y="206569"/>
                </a:lnTo>
                <a:lnTo>
                  <a:pt x="496576" y="227846"/>
                </a:lnTo>
                <a:lnTo>
                  <a:pt x="509392" y="262023"/>
                </a:lnTo>
                <a:lnTo>
                  <a:pt x="509392" y="381307"/>
                </a:lnTo>
                <a:lnTo>
                  <a:pt x="486608" y="424866"/>
                </a:lnTo>
                <a:lnTo>
                  <a:pt x="446400" y="439944"/>
                </a:lnTo>
                <a:lnTo>
                  <a:pt x="430316" y="440949"/>
                </a:lnTo>
                <a:lnTo>
                  <a:pt x="504825" y="440949"/>
                </a:lnTo>
                <a:lnTo>
                  <a:pt x="506042" y="438269"/>
                </a:lnTo>
                <a:lnTo>
                  <a:pt x="582437" y="438269"/>
                </a:lnTo>
                <a:lnTo>
                  <a:pt x="582437" y="205061"/>
                </a:lnTo>
                <a:lnTo>
                  <a:pt x="506042" y="205061"/>
                </a:lnTo>
                <a:lnTo>
                  <a:pt x="504845" y="202381"/>
                </a:lnTo>
                <a:close/>
              </a:path>
              <a:path w="1909445" h="504190">
                <a:moveTo>
                  <a:pt x="582437" y="0"/>
                </a:moveTo>
                <a:lnTo>
                  <a:pt x="509392" y="0"/>
                </a:lnTo>
                <a:lnTo>
                  <a:pt x="509392" y="205061"/>
                </a:lnTo>
                <a:lnTo>
                  <a:pt x="582437" y="205061"/>
                </a:lnTo>
                <a:lnTo>
                  <a:pt x="582437" y="0"/>
                </a:lnTo>
                <a:close/>
              </a:path>
              <a:path w="1909445" h="504190">
                <a:moveTo>
                  <a:pt x="823550" y="139388"/>
                </a:moveTo>
                <a:lnTo>
                  <a:pt x="804328" y="140226"/>
                </a:lnTo>
                <a:lnTo>
                  <a:pt x="804986" y="140226"/>
                </a:lnTo>
                <a:lnTo>
                  <a:pt x="788033" y="142571"/>
                </a:lnTo>
                <a:lnTo>
                  <a:pt x="742338" y="159199"/>
                </a:lnTo>
                <a:lnTo>
                  <a:pt x="706276" y="188978"/>
                </a:lnTo>
                <a:lnTo>
                  <a:pt x="680475" y="230024"/>
                </a:lnTo>
                <a:lnTo>
                  <a:pt x="666068" y="282127"/>
                </a:lnTo>
                <a:lnTo>
                  <a:pt x="663388" y="321665"/>
                </a:lnTo>
                <a:lnTo>
                  <a:pt x="664007" y="340429"/>
                </a:lnTo>
                <a:lnTo>
                  <a:pt x="669419" y="379841"/>
                </a:lnTo>
                <a:lnTo>
                  <a:pt x="687848" y="428552"/>
                </a:lnTo>
                <a:lnTo>
                  <a:pt x="717208" y="466080"/>
                </a:lnTo>
                <a:lnTo>
                  <a:pt x="756537" y="491210"/>
                </a:lnTo>
                <a:lnTo>
                  <a:pt x="805289" y="503146"/>
                </a:lnTo>
                <a:lnTo>
                  <a:pt x="823550" y="503942"/>
                </a:lnTo>
                <a:lnTo>
                  <a:pt x="847256" y="502770"/>
                </a:lnTo>
                <a:lnTo>
                  <a:pt x="890145" y="493388"/>
                </a:lnTo>
                <a:lnTo>
                  <a:pt x="926668" y="474666"/>
                </a:lnTo>
                <a:lnTo>
                  <a:pt x="954813" y="448865"/>
                </a:lnTo>
                <a:lnTo>
                  <a:pt x="958514" y="443630"/>
                </a:lnTo>
                <a:lnTo>
                  <a:pt x="830922" y="443630"/>
                </a:lnTo>
                <a:lnTo>
                  <a:pt x="810064" y="442038"/>
                </a:lnTo>
                <a:lnTo>
                  <a:pt x="762568" y="418165"/>
                </a:lnTo>
                <a:lnTo>
                  <a:pt x="740579" y="371046"/>
                </a:lnTo>
                <a:lnTo>
                  <a:pt x="739113" y="351821"/>
                </a:lnTo>
                <a:lnTo>
                  <a:pt x="739113" y="340429"/>
                </a:lnTo>
                <a:lnTo>
                  <a:pt x="978352" y="340429"/>
                </a:lnTo>
                <a:lnTo>
                  <a:pt x="978352" y="312953"/>
                </a:lnTo>
                <a:lnTo>
                  <a:pt x="977724" y="295153"/>
                </a:lnTo>
                <a:lnTo>
                  <a:pt x="977398" y="292179"/>
                </a:lnTo>
                <a:lnTo>
                  <a:pt x="739113" y="292179"/>
                </a:lnTo>
                <a:lnTo>
                  <a:pt x="739190" y="285478"/>
                </a:lnTo>
                <a:lnTo>
                  <a:pt x="748453" y="242547"/>
                </a:lnTo>
                <a:lnTo>
                  <a:pt x="774295" y="211093"/>
                </a:lnTo>
                <a:lnTo>
                  <a:pt x="814336" y="196768"/>
                </a:lnTo>
                <a:lnTo>
                  <a:pt x="823550" y="196350"/>
                </a:lnTo>
                <a:lnTo>
                  <a:pt x="943966" y="196350"/>
                </a:lnTo>
                <a:lnTo>
                  <a:pt x="939484" y="190318"/>
                </a:lnTo>
                <a:lnTo>
                  <a:pt x="904679" y="160162"/>
                </a:lnTo>
                <a:lnTo>
                  <a:pt x="859403" y="142739"/>
                </a:lnTo>
                <a:lnTo>
                  <a:pt x="842063" y="140226"/>
                </a:lnTo>
                <a:lnTo>
                  <a:pt x="823550" y="139388"/>
                </a:lnTo>
                <a:close/>
              </a:path>
              <a:path w="1909445" h="504190">
                <a:moveTo>
                  <a:pt x="922731" y="391359"/>
                </a:moveTo>
                <a:lnTo>
                  <a:pt x="895841" y="421892"/>
                </a:lnTo>
                <a:lnTo>
                  <a:pt x="860575" y="440112"/>
                </a:lnTo>
                <a:lnTo>
                  <a:pt x="830922" y="443630"/>
                </a:lnTo>
                <a:lnTo>
                  <a:pt x="958514" y="443630"/>
                </a:lnTo>
                <a:lnTo>
                  <a:pt x="965619" y="433578"/>
                </a:lnTo>
                <a:lnTo>
                  <a:pt x="922731" y="391359"/>
                </a:lnTo>
                <a:close/>
              </a:path>
              <a:path w="1909445" h="504190">
                <a:moveTo>
                  <a:pt x="943966" y="196350"/>
                </a:moveTo>
                <a:lnTo>
                  <a:pt x="823550" y="196350"/>
                </a:lnTo>
                <a:lnTo>
                  <a:pt x="842070" y="198025"/>
                </a:lnTo>
                <a:lnTo>
                  <a:pt x="841092" y="198025"/>
                </a:lnTo>
                <a:lnTo>
                  <a:pt x="880512" y="221145"/>
                </a:lnTo>
                <a:lnTo>
                  <a:pt x="899988" y="266379"/>
                </a:lnTo>
                <a:lnTo>
                  <a:pt x="901286" y="285478"/>
                </a:lnTo>
                <a:lnTo>
                  <a:pt x="901286" y="292179"/>
                </a:lnTo>
                <a:lnTo>
                  <a:pt x="977398" y="292179"/>
                </a:lnTo>
                <a:lnTo>
                  <a:pt x="975839" y="277939"/>
                </a:lnTo>
                <a:lnTo>
                  <a:pt x="972698" y="261311"/>
                </a:lnTo>
                <a:lnTo>
                  <a:pt x="968300" y="245270"/>
                </a:lnTo>
                <a:lnTo>
                  <a:pt x="963039" y="230191"/>
                </a:lnTo>
                <a:lnTo>
                  <a:pt x="962981" y="230024"/>
                </a:lnTo>
                <a:lnTo>
                  <a:pt x="956405" y="215784"/>
                </a:lnTo>
                <a:lnTo>
                  <a:pt x="948573" y="202548"/>
                </a:lnTo>
                <a:lnTo>
                  <a:pt x="943966" y="196350"/>
                </a:lnTo>
                <a:close/>
              </a:path>
              <a:path w="1909445" h="504190">
                <a:moveTo>
                  <a:pt x="1303980" y="199030"/>
                </a:moveTo>
                <a:lnTo>
                  <a:pt x="1173807" y="199030"/>
                </a:lnTo>
                <a:lnTo>
                  <a:pt x="1191021" y="200119"/>
                </a:lnTo>
                <a:lnTo>
                  <a:pt x="1205806" y="203386"/>
                </a:lnTo>
                <a:lnTo>
                  <a:pt x="1241155" y="237563"/>
                </a:lnTo>
                <a:lnTo>
                  <a:pt x="1245511" y="266044"/>
                </a:lnTo>
                <a:lnTo>
                  <a:pt x="1245511" y="295530"/>
                </a:lnTo>
                <a:lnTo>
                  <a:pt x="1182519" y="295530"/>
                </a:lnTo>
                <a:lnTo>
                  <a:pt x="1148174" y="297163"/>
                </a:lnTo>
                <a:lnTo>
                  <a:pt x="1092553" y="310231"/>
                </a:lnTo>
                <a:lnTo>
                  <a:pt x="1054857" y="336366"/>
                </a:lnTo>
                <a:lnTo>
                  <a:pt x="1036094" y="375569"/>
                </a:lnTo>
                <a:lnTo>
                  <a:pt x="1033748" y="400071"/>
                </a:lnTo>
                <a:lnTo>
                  <a:pt x="1035499" y="422018"/>
                </a:lnTo>
                <a:lnTo>
                  <a:pt x="1049957" y="460509"/>
                </a:lnTo>
                <a:lnTo>
                  <a:pt x="1078857" y="488110"/>
                </a:lnTo>
                <a:lnTo>
                  <a:pt x="1120740" y="502183"/>
                </a:lnTo>
                <a:lnTo>
                  <a:pt x="1146331" y="503942"/>
                </a:lnTo>
                <a:lnTo>
                  <a:pt x="1164718" y="502895"/>
                </a:lnTo>
                <a:lnTo>
                  <a:pt x="1211334" y="487189"/>
                </a:lnTo>
                <a:lnTo>
                  <a:pt x="1242119" y="453012"/>
                </a:lnTo>
                <a:lnTo>
                  <a:pt x="1243967" y="448321"/>
                </a:lnTo>
                <a:lnTo>
                  <a:pt x="1167105" y="448321"/>
                </a:lnTo>
                <a:lnTo>
                  <a:pt x="1154080" y="447609"/>
                </a:lnTo>
                <a:lnTo>
                  <a:pt x="1116803" y="430185"/>
                </a:lnTo>
                <a:lnTo>
                  <a:pt x="1108133" y="401411"/>
                </a:lnTo>
                <a:lnTo>
                  <a:pt x="1108133" y="389349"/>
                </a:lnTo>
                <a:lnTo>
                  <a:pt x="1112866" y="368826"/>
                </a:lnTo>
                <a:lnTo>
                  <a:pt x="1127065" y="354167"/>
                </a:lnTo>
                <a:lnTo>
                  <a:pt x="1150729" y="345371"/>
                </a:lnTo>
                <a:lnTo>
                  <a:pt x="1183859" y="342439"/>
                </a:lnTo>
                <a:lnTo>
                  <a:pt x="1318556" y="342439"/>
                </a:lnTo>
                <a:lnTo>
                  <a:pt x="1318556" y="261353"/>
                </a:lnTo>
                <a:lnTo>
                  <a:pt x="1316295" y="233584"/>
                </a:lnTo>
                <a:lnTo>
                  <a:pt x="1309509" y="209250"/>
                </a:lnTo>
                <a:lnTo>
                  <a:pt x="1303980" y="199030"/>
                </a:lnTo>
                <a:close/>
              </a:path>
              <a:path w="1909445" h="504190">
                <a:moveTo>
                  <a:pt x="1355414" y="437599"/>
                </a:moveTo>
                <a:lnTo>
                  <a:pt x="1251543" y="437599"/>
                </a:lnTo>
                <a:lnTo>
                  <a:pt x="1253972" y="449787"/>
                </a:lnTo>
                <a:lnTo>
                  <a:pt x="1278851" y="486854"/>
                </a:lnTo>
                <a:lnTo>
                  <a:pt x="1314535" y="495901"/>
                </a:lnTo>
                <a:lnTo>
                  <a:pt x="1355414" y="495901"/>
                </a:lnTo>
                <a:lnTo>
                  <a:pt x="1355414" y="437599"/>
                </a:lnTo>
                <a:close/>
              </a:path>
              <a:path w="1909445" h="504190">
                <a:moveTo>
                  <a:pt x="1318556" y="342439"/>
                </a:moveTo>
                <a:lnTo>
                  <a:pt x="1245511" y="342439"/>
                </a:lnTo>
                <a:lnTo>
                  <a:pt x="1245511" y="392700"/>
                </a:lnTo>
                <a:lnTo>
                  <a:pt x="1244129" y="404804"/>
                </a:lnTo>
                <a:lnTo>
                  <a:pt x="1211586" y="440028"/>
                </a:lnTo>
                <a:lnTo>
                  <a:pt x="1167105" y="448321"/>
                </a:lnTo>
                <a:lnTo>
                  <a:pt x="1243967" y="448321"/>
                </a:lnTo>
                <a:lnTo>
                  <a:pt x="1248192" y="437599"/>
                </a:lnTo>
                <a:lnTo>
                  <a:pt x="1355414" y="437599"/>
                </a:lnTo>
                <a:lnTo>
                  <a:pt x="1355414" y="436258"/>
                </a:lnTo>
                <a:lnTo>
                  <a:pt x="1318556" y="436258"/>
                </a:lnTo>
                <a:lnTo>
                  <a:pt x="1318556" y="342439"/>
                </a:lnTo>
                <a:close/>
              </a:path>
              <a:path w="1909445" h="504190">
                <a:moveTo>
                  <a:pt x="1178498" y="139388"/>
                </a:moveTo>
                <a:lnTo>
                  <a:pt x="1132426" y="144246"/>
                </a:lnTo>
                <a:lnTo>
                  <a:pt x="1096071" y="158822"/>
                </a:lnTo>
                <a:lnTo>
                  <a:pt x="1056742" y="192999"/>
                </a:lnTo>
                <a:lnTo>
                  <a:pt x="1047151" y="207072"/>
                </a:lnTo>
                <a:lnTo>
                  <a:pt x="1090710" y="246610"/>
                </a:lnTo>
                <a:lnTo>
                  <a:pt x="1097788" y="236683"/>
                </a:lnTo>
                <a:lnTo>
                  <a:pt x="1105620" y="227678"/>
                </a:lnTo>
                <a:lnTo>
                  <a:pt x="1145829" y="202381"/>
                </a:lnTo>
                <a:lnTo>
                  <a:pt x="1173807" y="199030"/>
                </a:lnTo>
                <a:lnTo>
                  <a:pt x="1303980" y="199030"/>
                </a:lnTo>
                <a:lnTo>
                  <a:pt x="1298201" y="188350"/>
                </a:lnTo>
                <a:lnTo>
                  <a:pt x="1282369" y="170884"/>
                </a:lnTo>
                <a:lnTo>
                  <a:pt x="1262307" y="157105"/>
                </a:lnTo>
                <a:lnTo>
                  <a:pt x="1238307" y="147262"/>
                </a:lnTo>
                <a:lnTo>
                  <a:pt x="1210371" y="141356"/>
                </a:lnTo>
                <a:lnTo>
                  <a:pt x="1178498" y="139388"/>
                </a:lnTo>
                <a:close/>
              </a:path>
              <a:path w="1909445" h="504190">
                <a:moveTo>
                  <a:pt x="1845388" y="404762"/>
                </a:moveTo>
                <a:lnTo>
                  <a:pt x="1773684" y="404762"/>
                </a:lnTo>
                <a:lnTo>
                  <a:pt x="1773684" y="495901"/>
                </a:lnTo>
                <a:lnTo>
                  <a:pt x="1845388" y="495901"/>
                </a:lnTo>
                <a:lnTo>
                  <a:pt x="1845388" y="404762"/>
                </a:lnTo>
                <a:close/>
              </a:path>
              <a:path w="1909445" h="504190">
                <a:moveTo>
                  <a:pt x="1845388" y="28145"/>
                </a:moveTo>
                <a:lnTo>
                  <a:pt x="1746208" y="28145"/>
                </a:lnTo>
                <a:lnTo>
                  <a:pt x="1556559" y="339759"/>
                </a:lnTo>
                <a:lnTo>
                  <a:pt x="1556559" y="404762"/>
                </a:lnTo>
                <a:lnTo>
                  <a:pt x="1909051" y="404762"/>
                </a:lnTo>
                <a:lnTo>
                  <a:pt x="1909051" y="345120"/>
                </a:lnTo>
                <a:lnTo>
                  <a:pt x="1620893" y="345120"/>
                </a:lnTo>
                <a:lnTo>
                  <a:pt x="1768993" y="97169"/>
                </a:lnTo>
                <a:lnTo>
                  <a:pt x="1845388" y="97169"/>
                </a:lnTo>
                <a:lnTo>
                  <a:pt x="1845388" y="28145"/>
                </a:lnTo>
                <a:close/>
              </a:path>
              <a:path w="1909445" h="504190">
                <a:moveTo>
                  <a:pt x="1845388" y="97169"/>
                </a:moveTo>
                <a:lnTo>
                  <a:pt x="1773684" y="97169"/>
                </a:lnTo>
                <a:lnTo>
                  <a:pt x="1773684" y="345120"/>
                </a:lnTo>
                <a:lnTo>
                  <a:pt x="1845388" y="345120"/>
                </a:lnTo>
                <a:lnTo>
                  <a:pt x="1845388" y="97169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0768825" y="6504514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4" h="488950">
                <a:moveTo>
                  <a:pt x="121958" y="0"/>
                </a:moveTo>
                <a:lnTo>
                  <a:pt x="7861" y="0"/>
                </a:lnTo>
                <a:lnTo>
                  <a:pt x="0" y="0"/>
                </a:lnTo>
                <a:lnTo>
                  <a:pt x="0" y="15240"/>
                </a:lnTo>
                <a:lnTo>
                  <a:pt x="0" y="472440"/>
                </a:lnTo>
                <a:lnTo>
                  <a:pt x="0" y="488950"/>
                </a:lnTo>
                <a:lnTo>
                  <a:pt x="7861" y="488950"/>
                </a:lnTo>
                <a:lnTo>
                  <a:pt x="121958" y="488950"/>
                </a:lnTo>
                <a:lnTo>
                  <a:pt x="121958" y="481330"/>
                </a:lnTo>
                <a:lnTo>
                  <a:pt x="15709" y="481330"/>
                </a:lnTo>
                <a:lnTo>
                  <a:pt x="15709" y="480860"/>
                </a:lnTo>
                <a:lnTo>
                  <a:pt x="121958" y="480860"/>
                </a:lnTo>
                <a:lnTo>
                  <a:pt x="121958" y="473011"/>
                </a:lnTo>
                <a:lnTo>
                  <a:pt x="15709" y="473011"/>
                </a:lnTo>
                <a:lnTo>
                  <a:pt x="15709" y="472440"/>
                </a:lnTo>
                <a:lnTo>
                  <a:pt x="15709" y="15748"/>
                </a:lnTo>
                <a:lnTo>
                  <a:pt x="121958" y="15748"/>
                </a:lnTo>
                <a:lnTo>
                  <a:pt x="121958" y="7886"/>
                </a:lnTo>
                <a:lnTo>
                  <a:pt x="15709" y="7886"/>
                </a:lnTo>
                <a:lnTo>
                  <a:pt x="15709" y="7620"/>
                </a:lnTo>
                <a:lnTo>
                  <a:pt x="121958" y="7620"/>
                </a:lnTo>
                <a:lnTo>
                  <a:pt x="121958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3104393" y="6504323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5" h="488950">
                <a:moveTo>
                  <a:pt x="121970" y="0"/>
                </a:moveTo>
                <a:lnTo>
                  <a:pt x="114109" y="0"/>
                </a:lnTo>
                <a:lnTo>
                  <a:pt x="0" y="0"/>
                </a:lnTo>
                <a:lnTo>
                  <a:pt x="0" y="7620"/>
                </a:lnTo>
                <a:lnTo>
                  <a:pt x="106260" y="7620"/>
                </a:lnTo>
                <a:lnTo>
                  <a:pt x="106260" y="8077"/>
                </a:lnTo>
                <a:lnTo>
                  <a:pt x="0" y="8077"/>
                </a:lnTo>
                <a:lnTo>
                  <a:pt x="0" y="15938"/>
                </a:lnTo>
                <a:lnTo>
                  <a:pt x="106260" y="15938"/>
                </a:lnTo>
                <a:lnTo>
                  <a:pt x="106260" y="16510"/>
                </a:lnTo>
                <a:lnTo>
                  <a:pt x="106260" y="473202"/>
                </a:lnTo>
                <a:lnTo>
                  <a:pt x="0" y="473202"/>
                </a:lnTo>
                <a:lnTo>
                  <a:pt x="0" y="481050"/>
                </a:lnTo>
                <a:lnTo>
                  <a:pt x="106260" y="481050"/>
                </a:lnTo>
                <a:lnTo>
                  <a:pt x="106260" y="481330"/>
                </a:lnTo>
                <a:lnTo>
                  <a:pt x="0" y="481330"/>
                </a:lnTo>
                <a:lnTo>
                  <a:pt x="0" y="488950"/>
                </a:lnTo>
                <a:lnTo>
                  <a:pt x="114109" y="488950"/>
                </a:lnTo>
                <a:lnTo>
                  <a:pt x="121970" y="488950"/>
                </a:lnTo>
                <a:lnTo>
                  <a:pt x="121970" y="473710"/>
                </a:lnTo>
                <a:lnTo>
                  <a:pt x="121970" y="16510"/>
                </a:lnTo>
                <a:lnTo>
                  <a:pt x="121970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0228851"/>
            <a:ext cx="122797" cy="152456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0" y="9237259"/>
            <a:ext cx="199390" cy="305435"/>
          </a:xfrm>
          <a:custGeom>
            <a:avLst/>
            <a:gdLst/>
            <a:ahLst/>
            <a:cxnLst/>
            <a:rect l="l" t="t" r="r" b="b"/>
            <a:pathLst>
              <a:path w="199390" h="305434">
                <a:moveTo>
                  <a:pt x="0" y="7521"/>
                </a:moveTo>
                <a:lnTo>
                  <a:pt x="0" y="297599"/>
                </a:lnTo>
                <a:lnTo>
                  <a:pt x="46568" y="305121"/>
                </a:lnTo>
                <a:lnTo>
                  <a:pt x="94761" y="297337"/>
                </a:lnTo>
                <a:lnTo>
                  <a:pt x="136638" y="275665"/>
                </a:lnTo>
                <a:lnTo>
                  <a:pt x="169673" y="242630"/>
                </a:lnTo>
                <a:lnTo>
                  <a:pt x="191345" y="200754"/>
                </a:lnTo>
                <a:lnTo>
                  <a:pt x="199129" y="152560"/>
                </a:lnTo>
                <a:lnTo>
                  <a:pt x="191345" y="104366"/>
                </a:lnTo>
                <a:lnTo>
                  <a:pt x="169673" y="62490"/>
                </a:lnTo>
                <a:lnTo>
                  <a:pt x="136638" y="29455"/>
                </a:lnTo>
                <a:lnTo>
                  <a:pt x="94761" y="7784"/>
                </a:lnTo>
                <a:lnTo>
                  <a:pt x="46568" y="0"/>
                </a:lnTo>
                <a:lnTo>
                  <a:pt x="0" y="7521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5602" y="9313592"/>
            <a:ext cx="152456" cy="152455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8398227"/>
            <a:ext cx="122797" cy="152455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16228" y="11152988"/>
            <a:ext cx="152456" cy="152456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1724636" y="11076654"/>
            <a:ext cx="305435" cy="232410"/>
          </a:xfrm>
          <a:custGeom>
            <a:avLst/>
            <a:gdLst/>
            <a:ahLst/>
            <a:cxnLst/>
            <a:rect l="l" t="t" r="r" b="b"/>
            <a:pathLst>
              <a:path w="305435" h="232409">
                <a:moveTo>
                  <a:pt x="23903" y="231902"/>
                </a:moveTo>
                <a:lnTo>
                  <a:pt x="281217" y="231902"/>
                </a:lnTo>
                <a:lnTo>
                  <a:pt x="297336" y="200755"/>
                </a:lnTo>
                <a:lnTo>
                  <a:pt x="305120" y="152561"/>
                </a:lnTo>
                <a:lnTo>
                  <a:pt x="297336" y="104367"/>
                </a:lnTo>
                <a:lnTo>
                  <a:pt x="275665" y="62491"/>
                </a:lnTo>
                <a:lnTo>
                  <a:pt x="242630" y="29456"/>
                </a:lnTo>
                <a:lnTo>
                  <a:pt x="200755" y="7784"/>
                </a:lnTo>
                <a:lnTo>
                  <a:pt x="152561" y="0"/>
                </a:lnTo>
                <a:lnTo>
                  <a:pt x="104367" y="7784"/>
                </a:lnTo>
                <a:lnTo>
                  <a:pt x="62491" y="29456"/>
                </a:lnTo>
                <a:lnTo>
                  <a:pt x="29456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3903" y="231902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00867" y="10237727"/>
            <a:ext cx="152454" cy="152456"/>
          </a:xfrm>
          <a:prstGeom prst="rect">
            <a:avLst/>
          </a:prstGeom>
        </p:spPr>
      </p:pic>
      <p:sp>
        <p:nvSpPr>
          <p:cNvPr id="25" name="object 25" descr=""/>
          <p:cNvSpPr/>
          <p:nvPr/>
        </p:nvSpPr>
        <p:spPr>
          <a:xfrm>
            <a:off x="809272" y="11076654"/>
            <a:ext cx="305435" cy="232410"/>
          </a:xfrm>
          <a:custGeom>
            <a:avLst/>
            <a:gdLst/>
            <a:ahLst/>
            <a:cxnLst/>
            <a:rect l="l" t="t" r="r" b="b"/>
            <a:pathLst>
              <a:path w="305434" h="232409">
                <a:moveTo>
                  <a:pt x="23903" y="231902"/>
                </a:moveTo>
                <a:lnTo>
                  <a:pt x="281216" y="231902"/>
                </a:lnTo>
                <a:lnTo>
                  <a:pt x="297335" y="200755"/>
                </a:lnTo>
                <a:lnTo>
                  <a:pt x="305120" y="152561"/>
                </a:lnTo>
                <a:lnTo>
                  <a:pt x="297335" y="104367"/>
                </a:lnTo>
                <a:lnTo>
                  <a:pt x="275664" y="62491"/>
                </a:lnTo>
                <a:lnTo>
                  <a:pt x="242628" y="29456"/>
                </a:lnTo>
                <a:lnTo>
                  <a:pt x="200752" y="7784"/>
                </a:lnTo>
                <a:lnTo>
                  <a:pt x="152558" y="0"/>
                </a:lnTo>
                <a:lnTo>
                  <a:pt x="104365" y="7784"/>
                </a:lnTo>
                <a:lnTo>
                  <a:pt x="62489" y="29456"/>
                </a:lnTo>
                <a:lnTo>
                  <a:pt x="29455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3903" y="231902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5602" y="10237727"/>
            <a:ext cx="152456" cy="152456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557383" y="759621"/>
            <a:ext cx="143111" cy="143111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1152988"/>
            <a:ext cx="122695" cy="152456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16180" y="759621"/>
            <a:ext cx="143111" cy="143111"/>
          </a:xfrm>
          <a:prstGeom prst="rect">
            <a:avLst/>
          </a:prstGeom>
        </p:spPr>
      </p:pic>
      <p:sp>
        <p:nvSpPr>
          <p:cNvPr id="30" name="object 30" descr=""/>
          <p:cNvSpPr/>
          <p:nvPr/>
        </p:nvSpPr>
        <p:spPr>
          <a:xfrm>
            <a:off x="17203418" y="688066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4">
                <a:moveTo>
                  <a:pt x="0" y="143112"/>
                </a:moveTo>
                <a:lnTo>
                  <a:pt x="7299" y="188333"/>
                </a:lnTo>
                <a:lnTo>
                  <a:pt x="27622" y="227616"/>
                </a:lnTo>
                <a:lnTo>
                  <a:pt x="58607" y="258601"/>
                </a:lnTo>
                <a:lnTo>
                  <a:pt x="97891" y="278924"/>
                </a:lnTo>
                <a:lnTo>
                  <a:pt x="143111" y="286224"/>
                </a:lnTo>
                <a:lnTo>
                  <a:pt x="188331" y="278924"/>
                </a:lnTo>
                <a:lnTo>
                  <a:pt x="227615" y="258601"/>
                </a:lnTo>
                <a:lnTo>
                  <a:pt x="258600" y="227616"/>
                </a:lnTo>
                <a:lnTo>
                  <a:pt x="278924" y="188333"/>
                </a:lnTo>
                <a:lnTo>
                  <a:pt x="286223" y="143112"/>
                </a:lnTo>
                <a:lnTo>
                  <a:pt x="278924" y="97892"/>
                </a:lnTo>
                <a:lnTo>
                  <a:pt x="258600" y="58608"/>
                </a:lnTo>
                <a:lnTo>
                  <a:pt x="227615" y="27623"/>
                </a:lnTo>
                <a:lnTo>
                  <a:pt x="188331" y="7299"/>
                </a:lnTo>
                <a:lnTo>
                  <a:pt x="143111" y="0"/>
                </a:lnTo>
                <a:lnTo>
                  <a:pt x="97891" y="7299"/>
                </a:lnTo>
                <a:lnTo>
                  <a:pt x="58607" y="27623"/>
                </a:lnTo>
                <a:lnTo>
                  <a:pt x="27622" y="58608"/>
                </a:lnTo>
                <a:lnTo>
                  <a:pt x="7299" y="97892"/>
                </a:lnTo>
                <a:lnTo>
                  <a:pt x="0" y="143112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object 3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260079" y="759621"/>
            <a:ext cx="143112" cy="143111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175443" y="759621"/>
            <a:ext cx="143111" cy="1431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912387"/>
            <a:ext cx="20104100" cy="5396230"/>
            <a:chOff x="0" y="5912387"/>
            <a:chExt cx="20104100" cy="5396230"/>
          </a:xfrm>
        </p:grpSpPr>
        <p:sp>
          <p:nvSpPr>
            <p:cNvPr id="3" name="object 3" descr=""/>
            <p:cNvSpPr/>
            <p:nvPr/>
          </p:nvSpPr>
          <p:spPr>
            <a:xfrm>
              <a:off x="0" y="6129023"/>
              <a:ext cx="20104100" cy="5179695"/>
            </a:xfrm>
            <a:custGeom>
              <a:avLst/>
              <a:gdLst/>
              <a:ahLst/>
              <a:cxnLst/>
              <a:rect l="l" t="t" r="r" b="b"/>
              <a:pathLst>
                <a:path w="20104100" h="5179695">
                  <a:moveTo>
                    <a:pt x="0" y="0"/>
                  </a:moveTo>
                  <a:lnTo>
                    <a:pt x="20104100" y="0"/>
                  </a:lnTo>
                  <a:lnTo>
                    <a:pt x="20104100" y="5179532"/>
                  </a:lnTo>
                  <a:lnTo>
                    <a:pt x="0" y="5179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9901992" y="7980871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5">
                  <a:moveTo>
                    <a:pt x="0" y="31020"/>
                  </a:moveTo>
                  <a:lnTo>
                    <a:pt x="3355" y="41724"/>
                  </a:lnTo>
                  <a:lnTo>
                    <a:pt x="10301" y="50005"/>
                  </a:lnTo>
                  <a:lnTo>
                    <a:pt x="19851" y="55065"/>
                  </a:lnTo>
                  <a:lnTo>
                    <a:pt x="31021" y="56108"/>
                  </a:lnTo>
                  <a:lnTo>
                    <a:pt x="41725" y="52752"/>
                  </a:lnTo>
                  <a:lnTo>
                    <a:pt x="50006" y="45807"/>
                  </a:lnTo>
                  <a:lnTo>
                    <a:pt x="55066" y="36256"/>
                  </a:lnTo>
                  <a:lnTo>
                    <a:pt x="56108" y="25086"/>
                  </a:lnTo>
                  <a:lnTo>
                    <a:pt x="52753" y="14382"/>
                  </a:lnTo>
                  <a:lnTo>
                    <a:pt x="45807" y="6102"/>
                  </a:lnTo>
                  <a:lnTo>
                    <a:pt x="36257" y="1042"/>
                  </a:lnTo>
                  <a:lnTo>
                    <a:pt x="25088" y="0"/>
                  </a:lnTo>
                  <a:lnTo>
                    <a:pt x="14383" y="3355"/>
                  </a:lnTo>
                  <a:lnTo>
                    <a:pt x="6102" y="10300"/>
                  </a:lnTo>
                  <a:lnTo>
                    <a:pt x="1042" y="19850"/>
                  </a:lnTo>
                  <a:lnTo>
                    <a:pt x="0" y="31020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38337" y="7616163"/>
              <a:ext cx="112217" cy="11221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9050686" y="6368802"/>
              <a:ext cx="1053465" cy="1378585"/>
            </a:xfrm>
            <a:custGeom>
              <a:avLst/>
              <a:gdLst/>
              <a:ahLst/>
              <a:cxnLst/>
              <a:rect l="l" t="t" r="r" b="b"/>
              <a:pathLst>
                <a:path w="1053465" h="1378584">
                  <a:moveTo>
                    <a:pt x="56108" y="25095"/>
                  </a:moveTo>
                  <a:lnTo>
                    <a:pt x="52755" y="14389"/>
                  </a:lnTo>
                  <a:lnTo>
                    <a:pt x="45808" y="6108"/>
                  </a:lnTo>
                  <a:lnTo>
                    <a:pt x="36258" y="1041"/>
                  </a:lnTo>
                  <a:lnTo>
                    <a:pt x="25082" y="0"/>
                  </a:lnTo>
                  <a:lnTo>
                    <a:pt x="14376" y="3365"/>
                  </a:lnTo>
                  <a:lnTo>
                    <a:pt x="6096" y="10312"/>
                  </a:lnTo>
                  <a:lnTo>
                    <a:pt x="1041" y="19862"/>
                  </a:lnTo>
                  <a:lnTo>
                    <a:pt x="0" y="31026"/>
                  </a:lnTo>
                  <a:lnTo>
                    <a:pt x="3352" y="41732"/>
                  </a:lnTo>
                  <a:lnTo>
                    <a:pt x="10299" y="50012"/>
                  </a:lnTo>
                  <a:lnTo>
                    <a:pt x="19850" y="55067"/>
                  </a:lnTo>
                  <a:lnTo>
                    <a:pt x="31013" y="56121"/>
                  </a:lnTo>
                  <a:lnTo>
                    <a:pt x="41719" y="52755"/>
                  </a:lnTo>
                  <a:lnTo>
                    <a:pt x="49999" y="45808"/>
                  </a:lnTo>
                  <a:lnTo>
                    <a:pt x="55067" y="36258"/>
                  </a:lnTo>
                  <a:lnTo>
                    <a:pt x="56108" y="25095"/>
                  </a:lnTo>
                  <a:close/>
                </a:path>
                <a:path w="1053465" h="1378584">
                  <a:moveTo>
                    <a:pt x="428358" y="326148"/>
                  </a:moveTo>
                  <a:lnTo>
                    <a:pt x="425005" y="315442"/>
                  </a:lnTo>
                  <a:lnTo>
                    <a:pt x="418058" y="307162"/>
                  </a:lnTo>
                  <a:lnTo>
                    <a:pt x="408508" y="302107"/>
                  </a:lnTo>
                  <a:lnTo>
                    <a:pt x="397332" y="301066"/>
                  </a:lnTo>
                  <a:lnTo>
                    <a:pt x="386626" y="304419"/>
                  </a:lnTo>
                  <a:lnTo>
                    <a:pt x="378345" y="311365"/>
                  </a:lnTo>
                  <a:lnTo>
                    <a:pt x="373291" y="320916"/>
                  </a:lnTo>
                  <a:lnTo>
                    <a:pt x="372249" y="332079"/>
                  </a:lnTo>
                  <a:lnTo>
                    <a:pt x="375602" y="342785"/>
                  </a:lnTo>
                  <a:lnTo>
                    <a:pt x="382549" y="351066"/>
                  </a:lnTo>
                  <a:lnTo>
                    <a:pt x="392099" y="356120"/>
                  </a:lnTo>
                  <a:lnTo>
                    <a:pt x="403263" y="357174"/>
                  </a:lnTo>
                  <a:lnTo>
                    <a:pt x="413969" y="353809"/>
                  </a:lnTo>
                  <a:lnTo>
                    <a:pt x="422249" y="346862"/>
                  </a:lnTo>
                  <a:lnTo>
                    <a:pt x="427316" y="337312"/>
                  </a:lnTo>
                  <a:lnTo>
                    <a:pt x="428358" y="326148"/>
                  </a:lnTo>
                  <a:close/>
                </a:path>
                <a:path w="1053465" h="1378584">
                  <a:moveTo>
                    <a:pt x="463956" y="662800"/>
                  </a:moveTo>
                  <a:lnTo>
                    <a:pt x="460603" y="652094"/>
                  </a:lnTo>
                  <a:lnTo>
                    <a:pt x="453656" y="643813"/>
                  </a:lnTo>
                  <a:lnTo>
                    <a:pt x="444106" y="638759"/>
                  </a:lnTo>
                  <a:lnTo>
                    <a:pt x="432943" y="637717"/>
                  </a:lnTo>
                  <a:lnTo>
                    <a:pt x="422236" y="641070"/>
                  </a:lnTo>
                  <a:lnTo>
                    <a:pt x="413956" y="648017"/>
                  </a:lnTo>
                  <a:lnTo>
                    <a:pt x="408889" y="657567"/>
                  </a:lnTo>
                  <a:lnTo>
                    <a:pt x="407847" y="668731"/>
                  </a:lnTo>
                  <a:lnTo>
                    <a:pt x="411213" y="679437"/>
                  </a:lnTo>
                  <a:lnTo>
                    <a:pt x="418147" y="687717"/>
                  </a:lnTo>
                  <a:lnTo>
                    <a:pt x="427697" y="692785"/>
                  </a:lnTo>
                  <a:lnTo>
                    <a:pt x="438873" y="693826"/>
                  </a:lnTo>
                  <a:lnTo>
                    <a:pt x="449580" y="690460"/>
                  </a:lnTo>
                  <a:lnTo>
                    <a:pt x="457860" y="683526"/>
                  </a:lnTo>
                  <a:lnTo>
                    <a:pt x="462915" y="673976"/>
                  </a:lnTo>
                  <a:lnTo>
                    <a:pt x="463956" y="662800"/>
                  </a:lnTo>
                  <a:close/>
                </a:path>
                <a:path w="1053465" h="1378584">
                  <a:moveTo>
                    <a:pt x="499554" y="999451"/>
                  </a:moveTo>
                  <a:lnTo>
                    <a:pt x="496201" y="988745"/>
                  </a:lnTo>
                  <a:lnTo>
                    <a:pt x="489254" y="980465"/>
                  </a:lnTo>
                  <a:lnTo>
                    <a:pt x="479704" y="975410"/>
                  </a:lnTo>
                  <a:lnTo>
                    <a:pt x="468528" y="974369"/>
                  </a:lnTo>
                  <a:lnTo>
                    <a:pt x="457835" y="977722"/>
                  </a:lnTo>
                  <a:lnTo>
                    <a:pt x="449554" y="984669"/>
                  </a:lnTo>
                  <a:lnTo>
                    <a:pt x="444487" y="994219"/>
                  </a:lnTo>
                  <a:lnTo>
                    <a:pt x="443445" y="1005382"/>
                  </a:lnTo>
                  <a:lnTo>
                    <a:pt x="446798" y="1016088"/>
                  </a:lnTo>
                  <a:lnTo>
                    <a:pt x="453745" y="1024369"/>
                  </a:lnTo>
                  <a:lnTo>
                    <a:pt x="463296" y="1029436"/>
                  </a:lnTo>
                  <a:lnTo>
                    <a:pt x="474472" y="1030478"/>
                  </a:lnTo>
                  <a:lnTo>
                    <a:pt x="485178" y="1027125"/>
                  </a:lnTo>
                  <a:lnTo>
                    <a:pt x="493458" y="1020178"/>
                  </a:lnTo>
                  <a:lnTo>
                    <a:pt x="498513" y="1010627"/>
                  </a:lnTo>
                  <a:lnTo>
                    <a:pt x="499554" y="999451"/>
                  </a:lnTo>
                  <a:close/>
                </a:path>
                <a:path w="1053465" h="1378584">
                  <a:moveTo>
                    <a:pt x="1053414" y="1157058"/>
                  </a:moveTo>
                  <a:lnTo>
                    <a:pt x="1048829" y="1161427"/>
                  </a:lnTo>
                  <a:lnTo>
                    <a:pt x="1026096" y="1198283"/>
                  </a:lnTo>
                  <a:lnTo>
                    <a:pt x="1013371" y="1240294"/>
                  </a:lnTo>
                  <a:lnTo>
                    <a:pt x="1012075" y="1285671"/>
                  </a:lnTo>
                  <a:lnTo>
                    <a:pt x="1022819" y="1329791"/>
                  </a:lnTo>
                  <a:lnTo>
                    <a:pt x="1044041" y="1368209"/>
                  </a:lnTo>
                  <a:lnTo>
                    <a:pt x="1053414" y="1378000"/>
                  </a:lnTo>
                  <a:lnTo>
                    <a:pt x="1053414" y="1157058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59283" y="6305150"/>
              <a:ext cx="112217" cy="11221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9015096" y="6032150"/>
              <a:ext cx="56515" cy="56515"/>
            </a:xfrm>
            <a:custGeom>
              <a:avLst/>
              <a:gdLst/>
              <a:ahLst/>
              <a:cxnLst/>
              <a:rect l="l" t="t" r="r" b="b"/>
              <a:pathLst>
                <a:path w="56515" h="56514">
                  <a:moveTo>
                    <a:pt x="0" y="31020"/>
                  </a:moveTo>
                  <a:lnTo>
                    <a:pt x="3355" y="41724"/>
                  </a:lnTo>
                  <a:lnTo>
                    <a:pt x="10301" y="50005"/>
                  </a:lnTo>
                  <a:lnTo>
                    <a:pt x="19851" y="55065"/>
                  </a:lnTo>
                  <a:lnTo>
                    <a:pt x="31020" y="56108"/>
                  </a:lnTo>
                  <a:lnTo>
                    <a:pt x="41725" y="52752"/>
                  </a:lnTo>
                  <a:lnTo>
                    <a:pt x="50006" y="45807"/>
                  </a:lnTo>
                  <a:lnTo>
                    <a:pt x="55066" y="36256"/>
                  </a:lnTo>
                  <a:lnTo>
                    <a:pt x="56108" y="25086"/>
                  </a:lnTo>
                  <a:lnTo>
                    <a:pt x="52753" y="14382"/>
                  </a:lnTo>
                  <a:lnTo>
                    <a:pt x="45807" y="6102"/>
                  </a:lnTo>
                  <a:lnTo>
                    <a:pt x="36257" y="1042"/>
                  </a:lnTo>
                  <a:lnTo>
                    <a:pt x="25087" y="0"/>
                  </a:lnTo>
                  <a:lnTo>
                    <a:pt x="14383" y="3355"/>
                  </a:lnTo>
                  <a:lnTo>
                    <a:pt x="6102" y="10300"/>
                  </a:lnTo>
                  <a:lnTo>
                    <a:pt x="1042" y="19850"/>
                  </a:lnTo>
                  <a:lnTo>
                    <a:pt x="0" y="31020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67578" y="5912387"/>
              <a:ext cx="224435" cy="224435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18979491" y="569549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31021"/>
                </a:moveTo>
                <a:lnTo>
                  <a:pt x="3355" y="41725"/>
                </a:lnTo>
                <a:lnTo>
                  <a:pt x="10300" y="50006"/>
                </a:lnTo>
                <a:lnTo>
                  <a:pt x="19851" y="55066"/>
                </a:lnTo>
                <a:lnTo>
                  <a:pt x="31020" y="56108"/>
                </a:lnTo>
                <a:lnTo>
                  <a:pt x="41725" y="52753"/>
                </a:lnTo>
                <a:lnTo>
                  <a:pt x="50006" y="45807"/>
                </a:lnTo>
                <a:lnTo>
                  <a:pt x="55066" y="36257"/>
                </a:lnTo>
                <a:lnTo>
                  <a:pt x="56108" y="25088"/>
                </a:lnTo>
                <a:lnTo>
                  <a:pt x="52753" y="14383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1"/>
                </a:lnTo>
                <a:lnTo>
                  <a:pt x="1042" y="19851"/>
                </a:lnTo>
                <a:lnTo>
                  <a:pt x="0" y="31021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887786" y="5302732"/>
            <a:ext cx="168326" cy="168326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8571638" y="505778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31020"/>
                </a:moveTo>
                <a:lnTo>
                  <a:pt x="3355" y="41724"/>
                </a:lnTo>
                <a:lnTo>
                  <a:pt x="10301" y="50005"/>
                </a:lnTo>
                <a:lnTo>
                  <a:pt x="19851" y="55065"/>
                </a:lnTo>
                <a:lnTo>
                  <a:pt x="31021" y="56108"/>
                </a:lnTo>
                <a:lnTo>
                  <a:pt x="41725" y="52752"/>
                </a:lnTo>
                <a:lnTo>
                  <a:pt x="50006" y="45807"/>
                </a:lnTo>
                <a:lnTo>
                  <a:pt x="55066" y="36256"/>
                </a:lnTo>
                <a:lnTo>
                  <a:pt x="56108" y="25086"/>
                </a:lnTo>
                <a:lnTo>
                  <a:pt x="52753" y="14382"/>
                </a:lnTo>
                <a:lnTo>
                  <a:pt x="45807" y="6102"/>
                </a:lnTo>
                <a:lnTo>
                  <a:pt x="36257" y="1042"/>
                </a:lnTo>
                <a:lnTo>
                  <a:pt x="25088" y="0"/>
                </a:lnTo>
                <a:lnTo>
                  <a:pt x="14383" y="3355"/>
                </a:lnTo>
                <a:lnTo>
                  <a:pt x="6102" y="10300"/>
                </a:lnTo>
                <a:lnTo>
                  <a:pt x="1042" y="19850"/>
                </a:lnTo>
                <a:lnTo>
                  <a:pt x="0" y="3102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08003" y="4693197"/>
            <a:ext cx="112217" cy="112218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18163804" y="442019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31021"/>
                </a:moveTo>
                <a:lnTo>
                  <a:pt x="3355" y="41726"/>
                </a:lnTo>
                <a:lnTo>
                  <a:pt x="10301" y="50007"/>
                </a:lnTo>
                <a:lnTo>
                  <a:pt x="19851" y="55067"/>
                </a:lnTo>
                <a:lnTo>
                  <a:pt x="31021" y="56109"/>
                </a:lnTo>
                <a:lnTo>
                  <a:pt x="41725" y="52754"/>
                </a:lnTo>
                <a:lnTo>
                  <a:pt x="50006" y="45808"/>
                </a:lnTo>
                <a:lnTo>
                  <a:pt x="55066" y="36257"/>
                </a:lnTo>
                <a:lnTo>
                  <a:pt x="56109" y="25088"/>
                </a:lnTo>
                <a:lnTo>
                  <a:pt x="52753" y="14383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1"/>
                </a:lnTo>
                <a:lnTo>
                  <a:pt x="1042" y="19851"/>
                </a:lnTo>
                <a:lnTo>
                  <a:pt x="0" y="31021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8388238" y="4272381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69" h="280670">
                <a:moveTo>
                  <a:pt x="0" y="155104"/>
                </a:moveTo>
                <a:lnTo>
                  <a:pt x="11841" y="198673"/>
                </a:lnTo>
                <a:lnTo>
                  <a:pt x="35831" y="235071"/>
                </a:lnTo>
                <a:lnTo>
                  <a:pt x="69412" y="262229"/>
                </a:lnTo>
                <a:lnTo>
                  <a:pt x="110023" y="278076"/>
                </a:lnTo>
                <a:lnTo>
                  <a:pt x="155105" y="280543"/>
                </a:lnTo>
                <a:lnTo>
                  <a:pt x="198673" y="268702"/>
                </a:lnTo>
                <a:lnTo>
                  <a:pt x="235071" y="244711"/>
                </a:lnTo>
                <a:lnTo>
                  <a:pt x="262229" y="211131"/>
                </a:lnTo>
                <a:lnTo>
                  <a:pt x="278077" y="170520"/>
                </a:lnTo>
                <a:lnTo>
                  <a:pt x="280544" y="125439"/>
                </a:lnTo>
                <a:lnTo>
                  <a:pt x="268702" y="81870"/>
                </a:lnTo>
                <a:lnTo>
                  <a:pt x="244712" y="45472"/>
                </a:lnTo>
                <a:lnTo>
                  <a:pt x="211131" y="18314"/>
                </a:lnTo>
                <a:lnTo>
                  <a:pt x="170520" y="2467"/>
                </a:lnTo>
                <a:lnTo>
                  <a:pt x="125439" y="0"/>
                </a:lnTo>
                <a:lnTo>
                  <a:pt x="81870" y="11841"/>
                </a:lnTo>
                <a:lnTo>
                  <a:pt x="45472" y="35831"/>
                </a:lnTo>
                <a:lnTo>
                  <a:pt x="18314" y="69412"/>
                </a:lnTo>
                <a:lnTo>
                  <a:pt x="2467" y="110023"/>
                </a:lnTo>
                <a:lnTo>
                  <a:pt x="0" y="155104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100151" y="4055489"/>
            <a:ext cx="112217" cy="112216"/>
          </a:xfrm>
          <a:prstGeom prst="rect">
            <a:avLst/>
          </a:prstGeom>
        </p:spPr>
      </p:pic>
      <p:sp>
        <p:nvSpPr>
          <p:cNvPr id="17" name="object 17" descr=""/>
          <p:cNvSpPr/>
          <p:nvPr/>
        </p:nvSpPr>
        <p:spPr>
          <a:xfrm>
            <a:off x="17755951" y="378249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31021"/>
                </a:moveTo>
                <a:lnTo>
                  <a:pt x="3355" y="41725"/>
                </a:lnTo>
                <a:lnTo>
                  <a:pt x="10300" y="50006"/>
                </a:lnTo>
                <a:lnTo>
                  <a:pt x="19851" y="55066"/>
                </a:lnTo>
                <a:lnTo>
                  <a:pt x="31020" y="56108"/>
                </a:lnTo>
                <a:lnTo>
                  <a:pt x="41725" y="52753"/>
                </a:lnTo>
                <a:lnTo>
                  <a:pt x="50006" y="45807"/>
                </a:lnTo>
                <a:lnTo>
                  <a:pt x="55066" y="36257"/>
                </a:lnTo>
                <a:lnTo>
                  <a:pt x="56108" y="25088"/>
                </a:lnTo>
                <a:lnTo>
                  <a:pt x="52753" y="14383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1"/>
                </a:lnTo>
                <a:lnTo>
                  <a:pt x="1042" y="19851"/>
                </a:lnTo>
                <a:lnTo>
                  <a:pt x="0" y="31021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08444" y="3662725"/>
            <a:ext cx="224435" cy="224435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92296" y="3417781"/>
            <a:ext cx="112217" cy="112216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17944791" y="3298018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69" h="280670">
                <a:moveTo>
                  <a:pt x="0" y="155104"/>
                </a:moveTo>
                <a:lnTo>
                  <a:pt x="11841" y="198673"/>
                </a:lnTo>
                <a:lnTo>
                  <a:pt x="35831" y="235071"/>
                </a:lnTo>
                <a:lnTo>
                  <a:pt x="69412" y="262229"/>
                </a:lnTo>
                <a:lnTo>
                  <a:pt x="110023" y="278076"/>
                </a:lnTo>
                <a:lnTo>
                  <a:pt x="155104" y="280543"/>
                </a:lnTo>
                <a:lnTo>
                  <a:pt x="198673" y="268702"/>
                </a:lnTo>
                <a:lnTo>
                  <a:pt x="235071" y="244711"/>
                </a:lnTo>
                <a:lnTo>
                  <a:pt x="262229" y="211131"/>
                </a:lnTo>
                <a:lnTo>
                  <a:pt x="278077" y="170520"/>
                </a:lnTo>
                <a:lnTo>
                  <a:pt x="280544" y="125439"/>
                </a:lnTo>
                <a:lnTo>
                  <a:pt x="268703" y="81870"/>
                </a:lnTo>
                <a:lnTo>
                  <a:pt x="244712" y="45472"/>
                </a:lnTo>
                <a:lnTo>
                  <a:pt x="211131" y="18314"/>
                </a:lnTo>
                <a:lnTo>
                  <a:pt x="170520" y="2467"/>
                </a:lnTo>
                <a:lnTo>
                  <a:pt x="125439" y="0"/>
                </a:lnTo>
                <a:lnTo>
                  <a:pt x="81870" y="11841"/>
                </a:lnTo>
                <a:lnTo>
                  <a:pt x="45472" y="35831"/>
                </a:lnTo>
                <a:lnTo>
                  <a:pt x="18314" y="69412"/>
                </a:lnTo>
                <a:lnTo>
                  <a:pt x="2467" y="110023"/>
                </a:lnTo>
                <a:lnTo>
                  <a:pt x="0" y="155104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7348099" y="314478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31020"/>
                </a:moveTo>
                <a:lnTo>
                  <a:pt x="3355" y="41724"/>
                </a:lnTo>
                <a:lnTo>
                  <a:pt x="10301" y="50005"/>
                </a:lnTo>
                <a:lnTo>
                  <a:pt x="19851" y="55065"/>
                </a:lnTo>
                <a:lnTo>
                  <a:pt x="31021" y="56108"/>
                </a:lnTo>
                <a:lnTo>
                  <a:pt x="41725" y="52752"/>
                </a:lnTo>
                <a:lnTo>
                  <a:pt x="50006" y="45807"/>
                </a:lnTo>
                <a:lnTo>
                  <a:pt x="55066" y="36256"/>
                </a:lnTo>
                <a:lnTo>
                  <a:pt x="56108" y="25086"/>
                </a:lnTo>
                <a:lnTo>
                  <a:pt x="52753" y="14382"/>
                </a:lnTo>
                <a:lnTo>
                  <a:pt x="45807" y="6102"/>
                </a:lnTo>
                <a:lnTo>
                  <a:pt x="36257" y="1042"/>
                </a:lnTo>
                <a:lnTo>
                  <a:pt x="25088" y="0"/>
                </a:lnTo>
                <a:lnTo>
                  <a:pt x="14383" y="3355"/>
                </a:lnTo>
                <a:lnTo>
                  <a:pt x="6102" y="10300"/>
                </a:lnTo>
                <a:lnTo>
                  <a:pt x="1042" y="19850"/>
                </a:lnTo>
                <a:lnTo>
                  <a:pt x="0" y="3102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28641" y="3053074"/>
            <a:ext cx="168326" cy="168326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84444" y="2780073"/>
            <a:ext cx="112217" cy="112218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92739" y="2387312"/>
            <a:ext cx="224435" cy="224435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76591" y="2142367"/>
            <a:ext cx="112217" cy="112216"/>
          </a:xfrm>
          <a:prstGeom prst="rect">
            <a:avLst/>
          </a:prstGeom>
        </p:spPr>
      </p:pic>
      <p:sp>
        <p:nvSpPr>
          <p:cNvPr id="26" name="object 26" descr=""/>
          <p:cNvSpPr/>
          <p:nvPr/>
        </p:nvSpPr>
        <p:spPr>
          <a:xfrm>
            <a:off x="16532401" y="186936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31020"/>
                </a:moveTo>
                <a:lnTo>
                  <a:pt x="3355" y="41724"/>
                </a:lnTo>
                <a:lnTo>
                  <a:pt x="10301" y="50005"/>
                </a:lnTo>
                <a:lnTo>
                  <a:pt x="19851" y="55065"/>
                </a:lnTo>
                <a:lnTo>
                  <a:pt x="31020" y="56108"/>
                </a:lnTo>
                <a:lnTo>
                  <a:pt x="41725" y="52752"/>
                </a:lnTo>
                <a:lnTo>
                  <a:pt x="50006" y="45807"/>
                </a:lnTo>
                <a:lnTo>
                  <a:pt x="55066" y="36256"/>
                </a:lnTo>
                <a:lnTo>
                  <a:pt x="56108" y="25086"/>
                </a:lnTo>
                <a:lnTo>
                  <a:pt x="52753" y="14382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0"/>
                </a:lnTo>
                <a:lnTo>
                  <a:pt x="1042" y="19850"/>
                </a:lnTo>
                <a:lnTo>
                  <a:pt x="0" y="3102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6756836" y="1721549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69" h="280669">
                <a:moveTo>
                  <a:pt x="0" y="155104"/>
                </a:moveTo>
                <a:lnTo>
                  <a:pt x="11841" y="198673"/>
                </a:lnTo>
                <a:lnTo>
                  <a:pt x="35831" y="235071"/>
                </a:lnTo>
                <a:lnTo>
                  <a:pt x="69412" y="262230"/>
                </a:lnTo>
                <a:lnTo>
                  <a:pt x="110023" y="278077"/>
                </a:lnTo>
                <a:lnTo>
                  <a:pt x="155105" y="280545"/>
                </a:lnTo>
                <a:lnTo>
                  <a:pt x="198673" y="268703"/>
                </a:lnTo>
                <a:lnTo>
                  <a:pt x="235071" y="244712"/>
                </a:lnTo>
                <a:lnTo>
                  <a:pt x="262229" y="211131"/>
                </a:lnTo>
                <a:lnTo>
                  <a:pt x="278077" y="170520"/>
                </a:lnTo>
                <a:lnTo>
                  <a:pt x="280544" y="125439"/>
                </a:lnTo>
                <a:lnTo>
                  <a:pt x="268703" y="81870"/>
                </a:lnTo>
                <a:lnTo>
                  <a:pt x="244712" y="45472"/>
                </a:lnTo>
                <a:lnTo>
                  <a:pt x="211131" y="18314"/>
                </a:lnTo>
                <a:lnTo>
                  <a:pt x="170520" y="2467"/>
                </a:lnTo>
                <a:lnTo>
                  <a:pt x="125439" y="0"/>
                </a:lnTo>
                <a:lnTo>
                  <a:pt x="81870" y="11841"/>
                </a:lnTo>
                <a:lnTo>
                  <a:pt x="45472" y="35831"/>
                </a:lnTo>
                <a:lnTo>
                  <a:pt x="18314" y="69412"/>
                </a:lnTo>
                <a:lnTo>
                  <a:pt x="2467" y="110023"/>
                </a:lnTo>
                <a:lnTo>
                  <a:pt x="0" y="155104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6160143" y="156831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0" y="31021"/>
                </a:moveTo>
                <a:lnTo>
                  <a:pt x="3355" y="41725"/>
                </a:lnTo>
                <a:lnTo>
                  <a:pt x="10301" y="50006"/>
                </a:lnTo>
                <a:lnTo>
                  <a:pt x="19851" y="55066"/>
                </a:lnTo>
                <a:lnTo>
                  <a:pt x="31020" y="56108"/>
                </a:lnTo>
                <a:lnTo>
                  <a:pt x="41725" y="52753"/>
                </a:lnTo>
                <a:lnTo>
                  <a:pt x="50006" y="45807"/>
                </a:lnTo>
                <a:lnTo>
                  <a:pt x="55066" y="36257"/>
                </a:lnTo>
                <a:lnTo>
                  <a:pt x="56108" y="25088"/>
                </a:lnTo>
                <a:lnTo>
                  <a:pt x="52753" y="14383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1"/>
                </a:lnTo>
                <a:lnTo>
                  <a:pt x="1042" y="19851"/>
                </a:lnTo>
                <a:lnTo>
                  <a:pt x="0" y="31021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object 2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12638" y="1448549"/>
            <a:ext cx="224435" cy="224435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96488" y="1203603"/>
            <a:ext cx="112217" cy="112216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32833" y="838895"/>
            <a:ext cx="168326" cy="168326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1859273" y="0"/>
            <a:ext cx="18245455" cy="7447915"/>
            <a:chOff x="1859273" y="0"/>
            <a:chExt cx="18245455" cy="7447915"/>
          </a:xfrm>
        </p:grpSpPr>
        <p:pic>
          <p:nvPicPr>
            <p:cNvPr id="33" name="object 3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25289" y="530296"/>
              <a:ext cx="112217" cy="11221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9273" y="0"/>
              <a:ext cx="18244827" cy="7447838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5651899" y="5"/>
              <a:ext cx="85725" cy="313690"/>
            </a:xfrm>
            <a:custGeom>
              <a:avLst/>
              <a:gdLst/>
              <a:ahLst/>
              <a:cxnLst/>
              <a:rect l="l" t="t" r="r" b="b"/>
              <a:pathLst>
                <a:path w="85725" h="313690">
                  <a:moveTo>
                    <a:pt x="43230" y="0"/>
                  </a:moveTo>
                  <a:lnTo>
                    <a:pt x="0" y="0"/>
                  </a:lnTo>
                  <a:lnTo>
                    <a:pt x="5308" y="2819"/>
                  </a:lnTo>
                  <a:lnTo>
                    <a:pt x="27597" y="4927"/>
                  </a:lnTo>
                  <a:lnTo>
                    <a:pt x="43230" y="0"/>
                  </a:lnTo>
                  <a:close/>
                </a:path>
                <a:path w="85725" h="313690">
                  <a:moveTo>
                    <a:pt x="85305" y="282384"/>
                  </a:moveTo>
                  <a:lnTo>
                    <a:pt x="81953" y="271678"/>
                  </a:lnTo>
                  <a:lnTo>
                    <a:pt x="75006" y="263398"/>
                  </a:lnTo>
                  <a:lnTo>
                    <a:pt x="65455" y="258343"/>
                  </a:lnTo>
                  <a:lnTo>
                    <a:pt x="54279" y="257302"/>
                  </a:lnTo>
                  <a:lnTo>
                    <a:pt x="43573" y="260654"/>
                  </a:lnTo>
                  <a:lnTo>
                    <a:pt x="35293" y="267601"/>
                  </a:lnTo>
                  <a:lnTo>
                    <a:pt x="30238" y="277152"/>
                  </a:lnTo>
                  <a:lnTo>
                    <a:pt x="29197" y="288315"/>
                  </a:lnTo>
                  <a:lnTo>
                    <a:pt x="32550" y="299021"/>
                  </a:lnTo>
                  <a:lnTo>
                    <a:pt x="39497" y="307301"/>
                  </a:lnTo>
                  <a:lnTo>
                    <a:pt x="49047" y="312369"/>
                  </a:lnTo>
                  <a:lnTo>
                    <a:pt x="60210" y="313410"/>
                  </a:lnTo>
                  <a:lnTo>
                    <a:pt x="70916" y="310045"/>
                  </a:lnTo>
                  <a:lnTo>
                    <a:pt x="79197" y="303110"/>
                  </a:lnTo>
                  <a:lnTo>
                    <a:pt x="84264" y="293560"/>
                  </a:lnTo>
                  <a:lnTo>
                    <a:pt x="85305" y="282384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181148" y="1321335"/>
              <a:ext cx="2786380" cy="504190"/>
            </a:xfrm>
            <a:custGeom>
              <a:avLst/>
              <a:gdLst/>
              <a:ahLst/>
              <a:cxnLst/>
              <a:rect l="l" t="t" r="r" b="b"/>
              <a:pathLst>
                <a:path w="2786379" h="504189">
                  <a:moveTo>
                    <a:pt x="67013" y="360533"/>
                  </a:moveTo>
                  <a:lnTo>
                    <a:pt x="0" y="428217"/>
                  </a:lnTo>
                  <a:lnTo>
                    <a:pt x="15873" y="444216"/>
                  </a:lnTo>
                  <a:lnTo>
                    <a:pt x="33339" y="458708"/>
                  </a:lnTo>
                  <a:lnTo>
                    <a:pt x="73044" y="483168"/>
                  </a:lnTo>
                  <a:lnTo>
                    <a:pt x="120624" y="498749"/>
                  </a:lnTo>
                  <a:lnTo>
                    <a:pt x="177586" y="503942"/>
                  </a:lnTo>
                  <a:lnTo>
                    <a:pt x="198779" y="503272"/>
                  </a:lnTo>
                  <a:lnTo>
                    <a:pt x="237647" y="497911"/>
                  </a:lnTo>
                  <a:lnTo>
                    <a:pt x="286650" y="479650"/>
                  </a:lnTo>
                  <a:lnTo>
                    <a:pt x="323299" y="451169"/>
                  </a:lnTo>
                  <a:lnTo>
                    <a:pt x="347467" y="414144"/>
                  </a:lnTo>
                  <a:lnTo>
                    <a:pt x="184287" y="414144"/>
                  </a:lnTo>
                  <a:lnTo>
                    <a:pt x="150822" y="410793"/>
                  </a:lnTo>
                  <a:lnTo>
                    <a:pt x="120122" y="400741"/>
                  </a:lnTo>
                  <a:lnTo>
                    <a:pt x="92185" y="383988"/>
                  </a:lnTo>
                  <a:lnTo>
                    <a:pt x="67013" y="360533"/>
                  </a:lnTo>
                  <a:close/>
                </a:path>
                <a:path w="2786379" h="504189">
                  <a:moveTo>
                    <a:pt x="189648" y="20104"/>
                  </a:moveTo>
                  <a:lnTo>
                    <a:pt x="150278" y="22784"/>
                  </a:lnTo>
                  <a:lnTo>
                    <a:pt x="99766" y="36396"/>
                  </a:lnTo>
                  <a:lnTo>
                    <a:pt x="60312" y="59642"/>
                  </a:lnTo>
                  <a:lnTo>
                    <a:pt x="32794" y="91934"/>
                  </a:lnTo>
                  <a:lnTo>
                    <a:pt x="17088" y="132016"/>
                  </a:lnTo>
                  <a:lnTo>
                    <a:pt x="14072" y="162173"/>
                  </a:lnTo>
                  <a:lnTo>
                    <a:pt x="15745" y="184120"/>
                  </a:lnTo>
                  <a:lnTo>
                    <a:pt x="33297" y="237437"/>
                  </a:lnTo>
                  <a:lnTo>
                    <a:pt x="68144" y="272787"/>
                  </a:lnTo>
                  <a:lnTo>
                    <a:pt x="122760" y="295237"/>
                  </a:lnTo>
                  <a:lnTo>
                    <a:pt x="203721" y="307592"/>
                  </a:lnTo>
                  <a:lnTo>
                    <a:pt x="218757" y="310482"/>
                  </a:lnTo>
                  <a:lnTo>
                    <a:pt x="251971" y="332471"/>
                  </a:lnTo>
                  <a:lnTo>
                    <a:pt x="258002" y="357852"/>
                  </a:lnTo>
                  <a:lnTo>
                    <a:pt x="256871" y="369957"/>
                  </a:lnTo>
                  <a:lnTo>
                    <a:pt x="229647" y="405474"/>
                  </a:lnTo>
                  <a:lnTo>
                    <a:pt x="184287" y="414144"/>
                  </a:lnTo>
                  <a:lnTo>
                    <a:pt x="347467" y="414144"/>
                  </a:lnTo>
                  <a:lnTo>
                    <a:pt x="359109" y="368240"/>
                  </a:lnTo>
                  <a:lnTo>
                    <a:pt x="359863" y="351821"/>
                  </a:lnTo>
                  <a:lnTo>
                    <a:pt x="357685" y="323089"/>
                  </a:lnTo>
                  <a:lnTo>
                    <a:pt x="340261" y="276180"/>
                  </a:lnTo>
                  <a:lnTo>
                    <a:pt x="305247" y="242631"/>
                  </a:lnTo>
                  <a:lnTo>
                    <a:pt x="251636" y="220181"/>
                  </a:lnTo>
                  <a:lnTo>
                    <a:pt x="171554" y="205731"/>
                  </a:lnTo>
                  <a:lnTo>
                    <a:pt x="157817" y="203009"/>
                  </a:lnTo>
                  <a:lnTo>
                    <a:pt x="123095" y="184120"/>
                  </a:lnTo>
                  <a:lnTo>
                    <a:pt x="115933" y="155471"/>
                  </a:lnTo>
                  <a:lnTo>
                    <a:pt x="116980" y="145335"/>
                  </a:lnTo>
                  <a:lnTo>
                    <a:pt x="120063" y="136540"/>
                  </a:lnTo>
                  <a:lnTo>
                    <a:pt x="120122" y="136372"/>
                  </a:lnTo>
                  <a:lnTo>
                    <a:pt x="153796" y="112918"/>
                  </a:lnTo>
                  <a:lnTo>
                    <a:pt x="167362" y="110698"/>
                  </a:lnTo>
                  <a:lnTo>
                    <a:pt x="166729" y="110698"/>
                  </a:lnTo>
                  <a:lnTo>
                    <a:pt x="183617" y="109902"/>
                  </a:lnTo>
                  <a:lnTo>
                    <a:pt x="327933" y="109902"/>
                  </a:lnTo>
                  <a:lnTo>
                    <a:pt x="351821" y="85777"/>
                  </a:lnTo>
                  <a:lnTo>
                    <a:pt x="320157" y="57464"/>
                  </a:lnTo>
                  <a:lnTo>
                    <a:pt x="282797" y="36857"/>
                  </a:lnTo>
                  <a:lnTo>
                    <a:pt x="239406" y="24292"/>
                  </a:lnTo>
                  <a:lnTo>
                    <a:pt x="215323" y="21151"/>
                  </a:lnTo>
                  <a:lnTo>
                    <a:pt x="189648" y="20104"/>
                  </a:lnTo>
                  <a:close/>
                </a:path>
                <a:path w="2786379" h="504189">
                  <a:moveTo>
                    <a:pt x="327933" y="109902"/>
                  </a:moveTo>
                  <a:lnTo>
                    <a:pt x="183617" y="109902"/>
                  </a:lnTo>
                  <a:lnTo>
                    <a:pt x="200915" y="110698"/>
                  </a:lnTo>
                  <a:lnTo>
                    <a:pt x="216621" y="113085"/>
                  </a:lnTo>
                  <a:lnTo>
                    <a:pt x="254861" y="129126"/>
                  </a:lnTo>
                  <a:lnTo>
                    <a:pt x="284137" y="154131"/>
                  </a:lnTo>
                  <a:lnTo>
                    <a:pt x="327933" y="109902"/>
                  </a:lnTo>
                  <a:close/>
                </a:path>
                <a:path w="2786379" h="504189">
                  <a:moveTo>
                    <a:pt x="534114" y="144079"/>
                  </a:moveTo>
                  <a:lnTo>
                    <a:pt x="434934" y="144079"/>
                  </a:lnTo>
                  <a:lnTo>
                    <a:pt x="434934" y="365224"/>
                  </a:lnTo>
                  <a:lnTo>
                    <a:pt x="436633" y="396469"/>
                  </a:lnTo>
                  <a:lnTo>
                    <a:pt x="436651" y="396804"/>
                  </a:lnTo>
                  <a:lnTo>
                    <a:pt x="441803" y="424531"/>
                  </a:lnTo>
                  <a:lnTo>
                    <a:pt x="450389" y="448405"/>
                  </a:lnTo>
                  <a:lnTo>
                    <a:pt x="462309" y="468258"/>
                  </a:lnTo>
                  <a:lnTo>
                    <a:pt x="462409" y="468425"/>
                  </a:lnTo>
                  <a:lnTo>
                    <a:pt x="478116" y="483964"/>
                  </a:lnTo>
                  <a:lnTo>
                    <a:pt x="497089" y="495063"/>
                  </a:lnTo>
                  <a:lnTo>
                    <a:pt x="519329" y="501722"/>
                  </a:lnTo>
                  <a:lnTo>
                    <a:pt x="544836" y="503942"/>
                  </a:lnTo>
                  <a:lnTo>
                    <a:pt x="555223" y="503607"/>
                  </a:lnTo>
                  <a:lnTo>
                    <a:pt x="597945" y="492215"/>
                  </a:lnTo>
                  <a:lnTo>
                    <a:pt x="630614" y="462394"/>
                  </a:lnTo>
                  <a:lnTo>
                    <a:pt x="643346" y="436929"/>
                  </a:lnTo>
                  <a:lnTo>
                    <a:pt x="745877" y="436929"/>
                  </a:lnTo>
                  <a:lnTo>
                    <a:pt x="745877" y="423526"/>
                  </a:lnTo>
                  <a:lnTo>
                    <a:pt x="584374" y="423526"/>
                  </a:lnTo>
                  <a:lnTo>
                    <a:pt x="571642" y="422437"/>
                  </a:lnTo>
                  <a:lnTo>
                    <a:pt x="540522" y="396469"/>
                  </a:lnTo>
                  <a:lnTo>
                    <a:pt x="534114" y="356512"/>
                  </a:lnTo>
                  <a:lnTo>
                    <a:pt x="534114" y="144079"/>
                  </a:lnTo>
                  <a:close/>
                </a:path>
                <a:path w="2786379" h="504189">
                  <a:moveTo>
                    <a:pt x="745877" y="436929"/>
                  </a:moveTo>
                  <a:lnTo>
                    <a:pt x="646697" y="436929"/>
                  </a:lnTo>
                  <a:lnTo>
                    <a:pt x="646697" y="495901"/>
                  </a:lnTo>
                  <a:lnTo>
                    <a:pt x="745877" y="495901"/>
                  </a:lnTo>
                  <a:lnTo>
                    <a:pt x="745877" y="436929"/>
                  </a:lnTo>
                  <a:close/>
                </a:path>
                <a:path w="2786379" h="504189">
                  <a:moveTo>
                    <a:pt x="745877" y="144079"/>
                  </a:moveTo>
                  <a:lnTo>
                    <a:pt x="646697" y="144079"/>
                  </a:lnTo>
                  <a:lnTo>
                    <a:pt x="646697" y="381084"/>
                  </a:lnTo>
                  <a:lnTo>
                    <a:pt x="644910" y="388455"/>
                  </a:lnTo>
                  <a:lnTo>
                    <a:pt x="614754" y="417941"/>
                  </a:lnTo>
                  <a:lnTo>
                    <a:pt x="591969" y="423526"/>
                  </a:lnTo>
                  <a:lnTo>
                    <a:pt x="745877" y="423526"/>
                  </a:lnTo>
                  <a:lnTo>
                    <a:pt x="745877" y="144079"/>
                  </a:lnTo>
                  <a:close/>
                </a:path>
                <a:path w="2786379" h="504189">
                  <a:moveTo>
                    <a:pt x="1147742" y="436929"/>
                  </a:moveTo>
                  <a:lnTo>
                    <a:pt x="940688" y="436929"/>
                  </a:lnTo>
                  <a:lnTo>
                    <a:pt x="942992" y="443881"/>
                  </a:lnTo>
                  <a:lnTo>
                    <a:pt x="968373" y="480320"/>
                  </a:lnTo>
                  <a:lnTo>
                    <a:pt x="1002341" y="498581"/>
                  </a:lnTo>
                  <a:lnTo>
                    <a:pt x="1035177" y="503942"/>
                  </a:lnTo>
                  <a:lnTo>
                    <a:pt x="1066632" y="501010"/>
                  </a:lnTo>
                  <a:lnTo>
                    <a:pt x="1093982" y="492215"/>
                  </a:lnTo>
                  <a:lnTo>
                    <a:pt x="1117227" y="477556"/>
                  </a:lnTo>
                  <a:lnTo>
                    <a:pt x="1136368" y="457033"/>
                  </a:lnTo>
                  <a:lnTo>
                    <a:pt x="1147742" y="436929"/>
                  </a:lnTo>
                  <a:close/>
                </a:path>
                <a:path w="2786379" h="504189">
                  <a:moveTo>
                    <a:pt x="937337" y="0"/>
                  </a:moveTo>
                  <a:lnTo>
                    <a:pt x="838157" y="0"/>
                  </a:lnTo>
                  <a:lnTo>
                    <a:pt x="838157" y="495984"/>
                  </a:lnTo>
                  <a:lnTo>
                    <a:pt x="937337" y="495984"/>
                  </a:lnTo>
                  <a:lnTo>
                    <a:pt x="937337" y="436929"/>
                  </a:lnTo>
                  <a:lnTo>
                    <a:pt x="1147742" y="436929"/>
                  </a:lnTo>
                  <a:lnTo>
                    <a:pt x="1151320" y="430604"/>
                  </a:lnTo>
                  <a:lnTo>
                    <a:pt x="1153705" y="423526"/>
                  </a:lnTo>
                  <a:lnTo>
                    <a:pt x="1002341" y="423526"/>
                  </a:lnTo>
                  <a:lnTo>
                    <a:pt x="988854" y="422688"/>
                  </a:lnTo>
                  <a:lnTo>
                    <a:pt x="947515" y="402458"/>
                  </a:lnTo>
                  <a:lnTo>
                    <a:pt x="937337" y="371925"/>
                  </a:lnTo>
                  <a:lnTo>
                    <a:pt x="937337" y="268054"/>
                  </a:lnTo>
                  <a:lnTo>
                    <a:pt x="955431" y="230527"/>
                  </a:lnTo>
                  <a:lnTo>
                    <a:pt x="1002341" y="216454"/>
                  </a:lnTo>
                  <a:lnTo>
                    <a:pt x="1153820" y="216454"/>
                  </a:lnTo>
                  <a:lnTo>
                    <a:pt x="1151320" y="209082"/>
                  </a:lnTo>
                  <a:lnTo>
                    <a:pt x="1147870" y="203051"/>
                  </a:lnTo>
                  <a:lnTo>
                    <a:pt x="937337" y="203051"/>
                  </a:lnTo>
                  <a:lnTo>
                    <a:pt x="937337" y="0"/>
                  </a:lnTo>
                  <a:close/>
                </a:path>
                <a:path w="2786379" h="504189">
                  <a:moveTo>
                    <a:pt x="1153820" y="216454"/>
                  </a:moveTo>
                  <a:lnTo>
                    <a:pt x="1002341" y="216454"/>
                  </a:lnTo>
                  <a:lnTo>
                    <a:pt x="1015785" y="217710"/>
                  </a:lnTo>
                  <a:lnTo>
                    <a:pt x="1027973" y="221480"/>
                  </a:lnTo>
                  <a:lnTo>
                    <a:pt x="1056789" y="247154"/>
                  </a:lnTo>
                  <a:lnTo>
                    <a:pt x="1067344" y="289499"/>
                  </a:lnTo>
                  <a:lnTo>
                    <a:pt x="1067344" y="350481"/>
                  </a:lnTo>
                  <a:lnTo>
                    <a:pt x="1056789" y="393202"/>
                  </a:lnTo>
                  <a:lnTo>
                    <a:pt x="1027973" y="418667"/>
                  </a:lnTo>
                  <a:lnTo>
                    <a:pt x="1002341" y="423526"/>
                  </a:lnTo>
                  <a:lnTo>
                    <a:pt x="1153705" y="423526"/>
                  </a:lnTo>
                  <a:lnTo>
                    <a:pt x="1162001" y="398898"/>
                  </a:lnTo>
                  <a:lnTo>
                    <a:pt x="1168409" y="361915"/>
                  </a:lnTo>
                  <a:lnTo>
                    <a:pt x="1170545" y="319655"/>
                  </a:lnTo>
                  <a:lnTo>
                    <a:pt x="1168409" y="277436"/>
                  </a:lnTo>
                  <a:lnTo>
                    <a:pt x="1162001" y="240579"/>
                  </a:lnTo>
                  <a:lnTo>
                    <a:pt x="1153820" y="216454"/>
                  </a:lnTo>
                  <a:close/>
                </a:path>
                <a:path w="2786379" h="504189">
                  <a:moveTo>
                    <a:pt x="1035177" y="136037"/>
                  </a:moveTo>
                  <a:lnTo>
                    <a:pt x="988058" y="146592"/>
                  </a:lnTo>
                  <a:lnTo>
                    <a:pt x="952751" y="176245"/>
                  </a:lnTo>
                  <a:lnTo>
                    <a:pt x="940688" y="203051"/>
                  </a:lnTo>
                  <a:lnTo>
                    <a:pt x="1147870" y="203051"/>
                  </a:lnTo>
                  <a:lnTo>
                    <a:pt x="1117227" y="162424"/>
                  </a:lnTo>
                  <a:lnTo>
                    <a:pt x="1066632" y="138969"/>
                  </a:lnTo>
                  <a:lnTo>
                    <a:pt x="1035177" y="136037"/>
                  </a:lnTo>
                  <a:close/>
                </a:path>
                <a:path w="2786379" h="504189">
                  <a:moveTo>
                    <a:pt x="1359885" y="221145"/>
                  </a:moveTo>
                  <a:lnTo>
                    <a:pt x="1260705" y="221145"/>
                  </a:lnTo>
                  <a:lnTo>
                    <a:pt x="1260705" y="393370"/>
                  </a:lnTo>
                  <a:lnTo>
                    <a:pt x="1267238" y="437599"/>
                  </a:lnTo>
                  <a:lnTo>
                    <a:pt x="1301792" y="481200"/>
                  </a:lnTo>
                  <a:lnTo>
                    <a:pt x="1340995" y="494267"/>
                  </a:lnTo>
                  <a:lnTo>
                    <a:pt x="1365246" y="495901"/>
                  </a:lnTo>
                  <a:lnTo>
                    <a:pt x="1424218" y="495901"/>
                  </a:lnTo>
                  <a:lnTo>
                    <a:pt x="1424218" y="418835"/>
                  </a:lnTo>
                  <a:lnTo>
                    <a:pt x="1359885" y="418835"/>
                  </a:lnTo>
                  <a:lnTo>
                    <a:pt x="1359885" y="221145"/>
                  </a:lnTo>
                  <a:close/>
                </a:path>
                <a:path w="2786379" h="504189">
                  <a:moveTo>
                    <a:pt x="1429579" y="144079"/>
                  </a:moveTo>
                  <a:lnTo>
                    <a:pt x="1211114" y="144079"/>
                  </a:lnTo>
                  <a:lnTo>
                    <a:pt x="1211114" y="221145"/>
                  </a:lnTo>
                  <a:lnTo>
                    <a:pt x="1429579" y="221145"/>
                  </a:lnTo>
                  <a:lnTo>
                    <a:pt x="1429579" y="144079"/>
                  </a:lnTo>
                  <a:close/>
                </a:path>
                <a:path w="2786379" h="504189">
                  <a:moveTo>
                    <a:pt x="1359885" y="48919"/>
                  </a:moveTo>
                  <a:lnTo>
                    <a:pt x="1270757" y="48919"/>
                  </a:lnTo>
                  <a:lnTo>
                    <a:pt x="1270757" y="106551"/>
                  </a:lnTo>
                  <a:lnTo>
                    <a:pt x="1270296" y="115095"/>
                  </a:lnTo>
                  <a:lnTo>
                    <a:pt x="1235909" y="144079"/>
                  </a:lnTo>
                  <a:lnTo>
                    <a:pt x="1359885" y="144079"/>
                  </a:lnTo>
                  <a:lnTo>
                    <a:pt x="1359885" y="48919"/>
                  </a:lnTo>
                  <a:close/>
                </a:path>
                <a:path w="2786379" h="504189">
                  <a:moveTo>
                    <a:pt x="1638599" y="136037"/>
                  </a:moveTo>
                  <a:lnTo>
                    <a:pt x="1617452" y="136959"/>
                  </a:lnTo>
                  <a:lnTo>
                    <a:pt x="1618770" y="136959"/>
                  </a:lnTo>
                  <a:lnTo>
                    <a:pt x="1601239" y="139388"/>
                  </a:lnTo>
                  <a:lnTo>
                    <a:pt x="1553408" y="156518"/>
                  </a:lnTo>
                  <a:lnTo>
                    <a:pt x="1515964" y="186297"/>
                  </a:lnTo>
                  <a:lnTo>
                    <a:pt x="1490457" y="228139"/>
                  </a:lnTo>
                  <a:lnTo>
                    <a:pt x="1476426" y="280117"/>
                  </a:lnTo>
                  <a:lnTo>
                    <a:pt x="1473745" y="319655"/>
                  </a:lnTo>
                  <a:lnTo>
                    <a:pt x="1474415" y="340261"/>
                  </a:lnTo>
                  <a:lnTo>
                    <a:pt x="1479776" y="378459"/>
                  </a:lnTo>
                  <a:lnTo>
                    <a:pt x="1498373" y="427714"/>
                  </a:lnTo>
                  <a:lnTo>
                    <a:pt x="1528948" y="465451"/>
                  </a:lnTo>
                  <a:lnTo>
                    <a:pt x="1570915" y="491210"/>
                  </a:lnTo>
                  <a:lnTo>
                    <a:pt x="1623060" y="503146"/>
                  </a:lnTo>
                  <a:lnTo>
                    <a:pt x="1642620" y="503942"/>
                  </a:lnTo>
                  <a:lnTo>
                    <a:pt x="1666075" y="502979"/>
                  </a:lnTo>
                  <a:lnTo>
                    <a:pt x="1708963" y="495272"/>
                  </a:lnTo>
                  <a:lnTo>
                    <a:pt x="1746575" y="480069"/>
                  </a:lnTo>
                  <a:lnTo>
                    <a:pt x="1790050" y="445640"/>
                  </a:lnTo>
                  <a:lnTo>
                    <a:pt x="1774418" y="426206"/>
                  </a:lnTo>
                  <a:lnTo>
                    <a:pt x="1654012" y="426206"/>
                  </a:lnTo>
                  <a:lnTo>
                    <a:pt x="1635248" y="424950"/>
                  </a:lnTo>
                  <a:lnTo>
                    <a:pt x="1595040" y="406102"/>
                  </a:lnTo>
                  <a:lnTo>
                    <a:pt x="1577449" y="367025"/>
                  </a:lnTo>
                  <a:lnTo>
                    <a:pt x="1576276" y="350481"/>
                  </a:lnTo>
                  <a:lnTo>
                    <a:pt x="1576276" y="345120"/>
                  </a:lnTo>
                  <a:lnTo>
                    <a:pt x="1802112" y="345120"/>
                  </a:lnTo>
                  <a:lnTo>
                    <a:pt x="1802112" y="315634"/>
                  </a:lnTo>
                  <a:lnTo>
                    <a:pt x="1801569" y="299383"/>
                  </a:lnTo>
                  <a:lnTo>
                    <a:pt x="1801526" y="298085"/>
                  </a:lnTo>
                  <a:lnTo>
                    <a:pt x="1800369" y="286818"/>
                  </a:lnTo>
                  <a:lnTo>
                    <a:pt x="1576276" y="286818"/>
                  </a:lnTo>
                  <a:lnTo>
                    <a:pt x="1576366" y="280117"/>
                  </a:lnTo>
                  <a:lnTo>
                    <a:pt x="1585700" y="239741"/>
                  </a:lnTo>
                  <a:lnTo>
                    <a:pt x="1626327" y="210339"/>
                  </a:lnTo>
                  <a:lnTo>
                    <a:pt x="1640609" y="209082"/>
                  </a:lnTo>
                  <a:lnTo>
                    <a:pt x="1776593" y="209082"/>
                  </a:lnTo>
                  <a:lnTo>
                    <a:pt x="1773254" y="203218"/>
                  </a:lnTo>
                  <a:lnTo>
                    <a:pt x="1741465" y="168036"/>
                  </a:lnTo>
                  <a:lnTo>
                    <a:pt x="1696775" y="144330"/>
                  </a:lnTo>
                  <a:lnTo>
                    <a:pt x="1659583" y="136959"/>
                  </a:lnTo>
                  <a:lnTo>
                    <a:pt x="1638599" y="136037"/>
                  </a:lnTo>
                  <a:close/>
                </a:path>
                <a:path w="2786379" h="504189">
                  <a:moveTo>
                    <a:pt x="1740460" y="383988"/>
                  </a:moveTo>
                  <a:lnTo>
                    <a:pt x="1704272" y="414144"/>
                  </a:lnTo>
                  <a:lnTo>
                    <a:pt x="1654012" y="426206"/>
                  </a:lnTo>
                  <a:lnTo>
                    <a:pt x="1774418" y="426206"/>
                  </a:lnTo>
                  <a:lnTo>
                    <a:pt x="1740460" y="383988"/>
                  </a:lnTo>
                  <a:close/>
                </a:path>
                <a:path w="2786379" h="504189">
                  <a:moveTo>
                    <a:pt x="1776593" y="209082"/>
                  </a:moveTo>
                  <a:lnTo>
                    <a:pt x="1640609" y="209082"/>
                  </a:lnTo>
                  <a:lnTo>
                    <a:pt x="1654682" y="210339"/>
                  </a:lnTo>
                  <a:lnTo>
                    <a:pt x="1666745" y="214108"/>
                  </a:lnTo>
                  <a:lnTo>
                    <a:pt x="1695896" y="251803"/>
                  </a:lnTo>
                  <a:lnTo>
                    <a:pt x="1699581" y="286818"/>
                  </a:lnTo>
                  <a:lnTo>
                    <a:pt x="1800369" y="286818"/>
                  </a:lnTo>
                  <a:lnTo>
                    <a:pt x="1792730" y="247950"/>
                  </a:lnTo>
                  <a:lnTo>
                    <a:pt x="1781170" y="217124"/>
                  </a:lnTo>
                  <a:lnTo>
                    <a:pt x="1776593" y="209082"/>
                  </a:lnTo>
                  <a:close/>
                </a:path>
                <a:path w="2786379" h="504189">
                  <a:moveTo>
                    <a:pt x="1971337" y="144079"/>
                  </a:moveTo>
                  <a:lnTo>
                    <a:pt x="1872157" y="144079"/>
                  </a:lnTo>
                  <a:lnTo>
                    <a:pt x="1872157" y="495901"/>
                  </a:lnTo>
                  <a:lnTo>
                    <a:pt x="1971337" y="495901"/>
                  </a:lnTo>
                  <a:lnTo>
                    <a:pt x="1971337" y="259566"/>
                  </a:lnTo>
                  <a:lnTo>
                    <a:pt x="1972901" y="252194"/>
                  </a:lnTo>
                  <a:lnTo>
                    <a:pt x="2001494" y="221591"/>
                  </a:lnTo>
                  <a:lnTo>
                    <a:pt x="2008195" y="219804"/>
                  </a:lnTo>
                  <a:lnTo>
                    <a:pt x="2015343" y="217571"/>
                  </a:lnTo>
                  <a:lnTo>
                    <a:pt x="2022491" y="216454"/>
                  </a:lnTo>
                  <a:lnTo>
                    <a:pt x="2375995" y="216454"/>
                  </a:lnTo>
                  <a:lnTo>
                    <a:pt x="2375932" y="216119"/>
                  </a:lnTo>
                  <a:lnTo>
                    <a:pt x="2372679" y="207072"/>
                  </a:lnTo>
                  <a:lnTo>
                    <a:pt x="2168358" y="207072"/>
                  </a:lnTo>
                  <a:lnTo>
                    <a:pt x="2167012" y="203721"/>
                  </a:lnTo>
                  <a:lnTo>
                    <a:pt x="1971337" y="203721"/>
                  </a:lnTo>
                  <a:lnTo>
                    <a:pt x="1971337" y="144079"/>
                  </a:lnTo>
                  <a:close/>
                </a:path>
                <a:path w="2786379" h="504189">
                  <a:moveTo>
                    <a:pt x="2235371" y="216454"/>
                  </a:moveTo>
                  <a:lnTo>
                    <a:pt x="2029639" y="216454"/>
                  </a:lnTo>
                  <a:lnTo>
                    <a:pt x="2050749" y="220642"/>
                  </a:lnTo>
                  <a:lnTo>
                    <a:pt x="2065827" y="233207"/>
                  </a:lnTo>
                  <a:lnTo>
                    <a:pt x="2074873" y="254149"/>
                  </a:lnTo>
                  <a:lnTo>
                    <a:pt x="2077889" y="283467"/>
                  </a:lnTo>
                  <a:lnTo>
                    <a:pt x="2077889" y="495901"/>
                  </a:lnTo>
                  <a:lnTo>
                    <a:pt x="2177069" y="495901"/>
                  </a:lnTo>
                  <a:lnTo>
                    <a:pt x="2177069" y="268054"/>
                  </a:lnTo>
                  <a:lnTo>
                    <a:pt x="2178200" y="255824"/>
                  </a:lnTo>
                  <a:lnTo>
                    <a:pt x="2204461" y="223616"/>
                  </a:lnTo>
                  <a:lnTo>
                    <a:pt x="2224565" y="217249"/>
                  </a:lnTo>
                  <a:lnTo>
                    <a:pt x="2235371" y="216454"/>
                  </a:lnTo>
                  <a:close/>
                </a:path>
                <a:path w="2786379" h="504189">
                  <a:moveTo>
                    <a:pt x="2375995" y="216454"/>
                  </a:moveTo>
                  <a:lnTo>
                    <a:pt x="2235371" y="216454"/>
                  </a:lnTo>
                  <a:lnTo>
                    <a:pt x="2256481" y="220642"/>
                  </a:lnTo>
                  <a:lnTo>
                    <a:pt x="2271559" y="233207"/>
                  </a:lnTo>
                  <a:lnTo>
                    <a:pt x="2280606" y="254149"/>
                  </a:lnTo>
                  <a:lnTo>
                    <a:pt x="2283621" y="283467"/>
                  </a:lnTo>
                  <a:lnTo>
                    <a:pt x="2283621" y="495901"/>
                  </a:lnTo>
                  <a:lnTo>
                    <a:pt x="2382801" y="495901"/>
                  </a:lnTo>
                  <a:lnTo>
                    <a:pt x="2382801" y="275426"/>
                  </a:lnTo>
                  <a:lnTo>
                    <a:pt x="2381198" y="245940"/>
                  </a:lnTo>
                  <a:lnTo>
                    <a:pt x="2381084" y="243845"/>
                  </a:lnTo>
                  <a:lnTo>
                    <a:pt x="2375995" y="216454"/>
                  </a:lnTo>
                  <a:close/>
                </a:path>
                <a:path w="2786379" h="504189">
                  <a:moveTo>
                    <a:pt x="2277590" y="136037"/>
                  </a:moveTo>
                  <a:lnTo>
                    <a:pt x="2231363" y="145084"/>
                  </a:lnTo>
                  <a:lnTo>
                    <a:pt x="2195498" y="167199"/>
                  </a:lnTo>
                  <a:lnTo>
                    <a:pt x="2173007" y="199826"/>
                  </a:lnTo>
                  <a:lnTo>
                    <a:pt x="2170368" y="207072"/>
                  </a:lnTo>
                  <a:lnTo>
                    <a:pt x="2372679" y="207072"/>
                  </a:lnTo>
                  <a:lnTo>
                    <a:pt x="2355326" y="172225"/>
                  </a:lnTo>
                  <a:lnTo>
                    <a:pt x="2322489" y="145084"/>
                  </a:lnTo>
                  <a:lnTo>
                    <a:pt x="2277590" y="136037"/>
                  </a:lnTo>
                  <a:close/>
                </a:path>
                <a:path w="2786379" h="504189">
                  <a:moveTo>
                    <a:pt x="2069848" y="136037"/>
                  </a:moveTo>
                  <a:lnTo>
                    <a:pt x="2019964" y="147346"/>
                  </a:lnTo>
                  <a:lnTo>
                    <a:pt x="1988091" y="177753"/>
                  </a:lnTo>
                  <a:lnTo>
                    <a:pt x="1975358" y="203721"/>
                  </a:lnTo>
                  <a:lnTo>
                    <a:pt x="2167012" y="203721"/>
                  </a:lnTo>
                  <a:lnTo>
                    <a:pt x="2143353" y="164225"/>
                  </a:lnTo>
                  <a:lnTo>
                    <a:pt x="2103354" y="140561"/>
                  </a:lnTo>
                  <a:lnTo>
                    <a:pt x="2087867" y="137294"/>
                  </a:lnTo>
                  <a:lnTo>
                    <a:pt x="2089207" y="137294"/>
                  </a:lnTo>
                  <a:lnTo>
                    <a:pt x="2069848" y="136037"/>
                  </a:lnTo>
                  <a:close/>
                </a:path>
                <a:path w="2786379" h="504189">
                  <a:moveTo>
                    <a:pt x="2744938" y="213773"/>
                  </a:moveTo>
                  <a:lnTo>
                    <a:pt x="2595606" y="213773"/>
                  </a:lnTo>
                  <a:lnTo>
                    <a:pt x="2610224" y="214736"/>
                  </a:lnTo>
                  <a:lnTo>
                    <a:pt x="2622579" y="217626"/>
                  </a:lnTo>
                  <a:lnTo>
                    <a:pt x="2650558" y="246610"/>
                  </a:lnTo>
                  <a:lnTo>
                    <a:pt x="2653908" y="269394"/>
                  </a:lnTo>
                  <a:lnTo>
                    <a:pt x="2653908" y="291509"/>
                  </a:lnTo>
                  <a:lnTo>
                    <a:pt x="2598287" y="291509"/>
                  </a:lnTo>
                  <a:lnTo>
                    <a:pt x="2565241" y="293226"/>
                  </a:lnTo>
                  <a:lnTo>
                    <a:pt x="2509955" y="306964"/>
                  </a:lnTo>
                  <a:lnTo>
                    <a:pt x="2470123" y="334188"/>
                  </a:lnTo>
                  <a:lnTo>
                    <a:pt x="2450019" y="375402"/>
                  </a:lnTo>
                  <a:lnTo>
                    <a:pt x="2447506" y="401411"/>
                  </a:lnTo>
                  <a:lnTo>
                    <a:pt x="2449265" y="423400"/>
                  </a:lnTo>
                  <a:lnTo>
                    <a:pt x="2463338" y="460593"/>
                  </a:lnTo>
                  <a:lnTo>
                    <a:pt x="2491274" y="488110"/>
                  </a:lnTo>
                  <a:lnTo>
                    <a:pt x="2531818" y="502183"/>
                  </a:lnTo>
                  <a:lnTo>
                    <a:pt x="2556738" y="503942"/>
                  </a:lnTo>
                  <a:lnTo>
                    <a:pt x="2576047" y="502853"/>
                  </a:lnTo>
                  <a:lnTo>
                    <a:pt x="2624422" y="486519"/>
                  </a:lnTo>
                  <a:lnTo>
                    <a:pt x="2654704" y="450331"/>
                  </a:lnTo>
                  <a:lnTo>
                    <a:pt x="2659721" y="434918"/>
                  </a:lnTo>
                  <a:lnTo>
                    <a:pt x="2593596" y="434918"/>
                  </a:lnTo>
                  <a:lnTo>
                    <a:pt x="2583167" y="434374"/>
                  </a:lnTo>
                  <a:lnTo>
                    <a:pt x="2550372" y="414311"/>
                  </a:lnTo>
                  <a:lnTo>
                    <a:pt x="2547357" y="397391"/>
                  </a:lnTo>
                  <a:lnTo>
                    <a:pt x="2547357" y="387339"/>
                  </a:lnTo>
                  <a:lnTo>
                    <a:pt x="2580151" y="350272"/>
                  </a:lnTo>
                  <a:lnTo>
                    <a:pt x="2753088" y="347800"/>
                  </a:lnTo>
                  <a:lnTo>
                    <a:pt x="2753088" y="264703"/>
                  </a:lnTo>
                  <a:lnTo>
                    <a:pt x="2750743" y="235092"/>
                  </a:lnTo>
                  <a:lnTo>
                    <a:pt x="2744938" y="213773"/>
                  </a:lnTo>
                  <a:close/>
                </a:path>
                <a:path w="2786379" h="504189">
                  <a:moveTo>
                    <a:pt x="2753088" y="347800"/>
                  </a:moveTo>
                  <a:lnTo>
                    <a:pt x="2653908" y="347800"/>
                  </a:lnTo>
                  <a:lnTo>
                    <a:pt x="2653908" y="389349"/>
                  </a:lnTo>
                  <a:lnTo>
                    <a:pt x="2652777" y="400574"/>
                  </a:lnTo>
                  <a:lnTo>
                    <a:pt x="2626642" y="428887"/>
                  </a:lnTo>
                  <a:lnTo>
                    <a:pt x="2604844" y="434374"/>
                  </a:lnTo>
                  <a:lnTo>
                    <a:pt x="2663990" y="434374"/>
                  </a:lnTo>
                  <a:lnTo>
                    <a:pt x="2678159" y="470058"/>
                  </a:lnTo>
                  <a:lnTo>
                    <a:pt x="2718116" y="494854"/>
                  </a:lnTo>
                  <a:lnTo>
                    <a:pt x="2730974" y="495901"/>
                  </a:lnTo>
                  <a:lnTo>
                    <a:pt x="2785925" y="495901"/>
                  </a:lnTo>
                  <a:lnTo>
                    <a:pt x="2785925" y="418835"/>
                  </a:lnTo>
                  <a:lnTo>
                    <a:pt x="2753088" y="418835"/>
                  </a:lnTo>
                  <a:lnTo>
                    <a:pt x="2753088" y="347800"/>
                  </a:lnTo>
                  <a:close/>
                </a:path>
                <a:path w="2786379" h="504189">
                  <a:moveTo>
                    <a:pt x="2659898" y="434374"/>
                  </a:moveTo>
                  <a:lnTo>
                    <a:pt x="2603295" y="434374"/>
                  </a:lnTo>
                  <a:lnTo>
                    <a:pt x="2593596" y="434918"/>
                  </a:lnTo>
                  <a:lnTo>
                    <a:pt x="2659721" y="434918"/>
                  </a:lnTo>
                  <a:lnTo>
                    <a:pt x="2659898" y="434374"/>
                  </a:lnTo>
                  <a:close/>
                </a:path>
                <a:path w="2786379" h="504189">
                  <a:moveTo>
                    <a:pt x="2602978" y="136037"/>
                  </a:moveTo>
                  <a:lnTo>
                    <a:pt x="2553053" y="140561"/>
                  </a:lnTo>
                  <a:lnTo>
                    <a:pt x="2514520" y="154131"/>
                  </a:lnTo>
                  <a:lnTo>
                    <a:pt x="2472301" y="188182"/>
                  </a:lnTo>
                  <a:lnTo>
                    <a:pt x="2460909" y="203051"/>
                  </a:lnTo>
                  <a:lnTo>
                    <a:pt x="2519881" y="255322"/>
                  </a:lnTo>
                  <a:lnTo>
                    <a:pt x="2525954" y="247489"/>
                  </a:lnTo>
                  <a:lnTo>
                    <a:pt x="2532781" y="240076"/>
                  </a:lnTo>
                  <a:lnTo>
                    <a:pt x="2569136" y="216956"/>
                  </a:lnTo>
                  <a:lnTo>
                    <a:pt x="2595606" y="213773"/>
                  </a:lnTo>
                  <a:lnTo>
                    <a:pt x="2744938" y="213773"/>
                  </a:lnTo>
                  <a:lnTo>
                    <a:pt x="2743706" y="209250"/>
                  </a:lnTo>
                  <a:lnTo>
                    <a:pt x="2715561" y="168874"/>
                  </a:lnTo>
                  <a:lnTo>
                    <a:pt x="2668651" y="144246"/>
                  </a:lnTo>
                  <a:lnTo>
                    <a:pt x="2638160" y="138090"/>
                  </a:lnTo>
                  <a:lnTo>
                    <a:pt x="2602978" y="136037"/>
                  </a:lnTo>
                  <a:close/>
                </a:path>
              </a:pathLst>
            </a:custGeom>
            <a:solidFill>
              <a:srgbClr val="1C2B4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7" name="object 3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1289" y="2308155"/>
            <a:ext cx="152456" cy="152455"/>
          </a:xfrm>
          <a:prstGeom prst="rect">
            <a:avLst/>
          </a:prstGeom>
        </p:spPr>
      </p:pic>
      <p:sp>
        <p:nvSpPr>
          <p:cNvPr id="38" name="object 38" descr=""/>
          <p:cNvSpPr/>
          <p:nvPr/>
        </p:nvSpPr>
        <p:spPr>
          <a:xfrm>
            <a:off x="773741" y="1029598"/>
            <a:ext cx="1083310" cy="1083310"/>
          </a:xfrm>
          <a:custGeom>
            <a:avLst/>
            <a:gdLst/>
            <a:ahLst/>
            <a:cxnLst/>
            <a:rect l="l" t="t" r="r" b="b"/>
            <a:pathLst>
              <a:path w="1083310" h="1083310">
                <a:moveTo>
                  <a:pt x="0" y="541574"/>
                </a:moveTo>
                <a:lnTo>
                  <a:pt x="1988" y="588283"/>
                </a:lnTo>
                <a:lnTo>
                  <a:pt x="7847" y="633893"/>
                </a:lnTo>
                <a:lnTo>
                  <a:pt x="17411" y="678240"/>
                </a:lnTo>
                <a:lnTo>
                  <a:pt x="30520" y="721162"/>
                </a:lnTo>
                <a:lnTo>
                  <a:pt x="47008" y="762495"/>
                </a:lnTo>
                <a:lnTo>
                  <a:pt x="66715" y="802077"/>
                </a:lnTo>
                <a:lnTo>
                  <a:pt x="89476" y="839744"/>
                </a:lnTo>
                <a:lnTo>
                  <a:pt x="115128" y="875335"/>
                </a:lnTo>
                <a:lnTo>
                  <a:pt x="143510" y="908685"/>
                </a:lnTo>
                <a:lnTo>
                  <a:pt x="174457" y="939633"/>
                </a:lnTo>
                <a:lnTo>
                  <a:pt x="207808" y="968015"/>
                </a:lnTo>
                <a:lnTo>
                  <a:pt x="243399" y="993667"/>
                </a:lnTo>
                <a:lnTo>
                  <a:pt x="281066" y="1016428"/>
                </a:lnTo>
                <a:lnTo>
                  <a:pt x="320648" y="1036135"/>
                </a:lnTo>
                <a:lnTo>
                  <a:pt x="361981" y="1052623"/>
                </a:lnTo>
                <a:lnTo>
                  <a:pt x="404903" y="1065731"/>
                </a:lnTo>
                <a:lnTo>
                  <a:pt x="449250" y="1075296"/>
                </a:lnTo>
                <a:lnTo>
                  <a:pt x="494859" y="1081154"/>
                </a:lnTo>
                <a:lnTo>
                  <a:pt x="541569" y="1083143"/>
                </a:lnTo>
                <a:lnTo>
                  <a:pt x="588278" y="1081154"/>
                </a:lnTo>
                <a:lnTo>
                  <a:pt x="633887" y="1075296"/>
                </a:lnTo>
                <a:lnTo>
                  <a:pt x="678234" y="1065731"/>
                </a:lnTo>
                <a:lnTo>
                  <a:pt x="721156" y="1052623"/>
                </a:lnTo>
                <a:lnTo>
                  <a:pt x="762489" y="1036135"/>
                </a:lnTo>
                <a:lnTo>
                  <a:pt x="802072" y="1016428"/>
                </a:lnTo>
                <a:lnTo>
                  <a:pt x="839739" y="993667"/>
                </a:lnTo>
                <a:lnTo>
                  <a:pt x="875330" y="968015"/>
                </a:lnTo>
                <a:lnTo>
                  <a:pt x="908681" y="939633"/>
                </a:lnTo>
                <a:lnTo>
                  <a:pt x="939629" y="908685"/>
                </a:lnTo>
                <a:lnTo>
                  <a:pt x="968011" y="875335"/>
                </a:lnTo>
                <a:lnTo>
                  <a:pt x="993664" y="839744"/>
                </a:lnTo>
                <a:lnTo>
                  <a:pt x="1016425" y="802077"/>
                </a:lnTo>
                <a:lnTo>
                  <a:pt x="1036131" y="762495"/>
                </a:lnTo>
                <a:lnTo>
                  <a:pt x="1052620" y="721162"/>
                </a:lnTo>
                <a:lnTo>
                  <a:pt x="1065728" y="678240"/>
                </a:lnTo>
                <a:lnTo>
                  <a:pt x="1075293" y="633893"/>
                </a:lnTo>
                <a:lnTo>
                  <a:pt x="1081152" y="588283"/>
                </a:lnTo>
                <a:lnTo>
                  <a:pt x="1083141" y="541574"/>
                </a:lnTo>
                <a:lnTo>
                  <a:pt x="1081152" y="494865"/>
                </a:lnTo>
                <a:lnTo>
                  <a:pt x="1075293" y="449256"/>
                </a:lnTo>
                <a:lnTo>
                  <a:pt x="1065728" y="404908"/>
                </a:lnTo>
                <a:lnTo>
                  <a:pt x="1052620" y="361987"/>
                </a:lnTo>
                <a:lnTo>
                  <a:pt x="1036131" y="320653"/>
                </a:lnTo>
                <a:lnTo>
                  <a:pt x="1016425" y="281071"/>
                </a:lnTo>
                <a:lnTo>
                  <a:pt x="993664" y="243403"/>
                </a:lnTo>
                <a:lnTo>
                  <a:pt x="968011" y="207812"/>
                </a:lnTo>
                <a:lnTo>
                  <a:pt x="939629" y="174461"/>
                </a:lnTo>
                <a:lnTo>
                  <a:pt x="908681" y="143513"/>
                </a:lnTo>
                <a:lnTo>
                  <a:pt x="875330" y="115131"/>
                </a:lnTo>
                <a:lnTo>
                  <a:pt x="839739" y="89477"/>
                </a:lnTo>
                <a:lnTo>
                  <a:pt x="802072" y="66716"/>
                </a:lnTo>
                <a:lnTo>
                  <a:pt x="762489" y="47009"/>
                </a:lnTo>
                <a:lnTo>
                  <a:pt x="721156" y="30520"/>
                </a:lnTo>
                <a:lnTo>
                  <a:pt x="678234" y="17412"/>
                </a:lnTo>
                <a:lnTo>
                  <a:pt x="633887" y="7847"/>
                </a:lnTo>
                <a:lnTo>
                  <a:pt x="588278" y="1989"/>
                </a:lnTo>
                <a:lnTo>
                  <a:pt x="541569" y="0"/>
                </a:lnTo>
                <a:lnTo>
                  <a:pt x="494859" y="1989"/>
                </a:lnTo>
                <a:lnTo>
                  <a:pt x="449250" y="7847"/>
                </a:lnTo>
                <a:lnTo>
                  <a:pt x="404903" y="17412"/>
                </a:lnTo>
                <a:lnTo>
                  <a:pt x="361981" y="30520"/>
                </a:lnTo>
                <a:lnTo>
                  <a:pt x="320648" y="47009"/>
                </a:lnTo>
                <a:lnTo>
                  <a:pt x="281066" y="66716"/>
                </a:lnTo>
                <a:lnTo>
                  <a:pt x="243399" y="89477"/>
                </a:lnTo>
                <a:lnTo>
                  <a:pt x="207808" y="115131"/>
                </a:lnTo>
                <a:lnTo>
                  <a:pt x="174457" y="143513"/>
                </a:lnTo>
                <a:lnTo>
                  <a:pt x="143510" y="174461"/>
                </a:lnTo>
                <a:lnTo>
                  <a:pt x="115128" y="207812"/>
                </a:lnTo>
                <a:lnTo>
                  <a:pt x="89476" y="243403"/>
                </a:lnTo>
                <a:lnTo>
                  <a:pt x="66715" y="281071"/>
                </a:lnTo>
                <a:lnTo>
                  <a:pt x="47008" y="320653"/>
                </a:lnTo>
                <a:lnTo>
                  <a:pt x="30520" y="361987"/>
                </a:lnTo>
                <a:lnTo>
                  <a:pt x="17411" y="404908"/>
                </a:lnTo>
                <a:lnTo>
                  <a:pt x="7847" y="449256"/>
                </a:lnTo>
                <a:lnTo>
                  <a:pt x="1988" y="494865"/>
                </a:lnTo>
                <a:lnTo>
                  <a:pt x="0" y="541574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9" name="object 3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72662" y="670132"/>
            <a:ext cx="143112" cy="143111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88026" y="670132"/>
            <a:ext cx="143111" cy="143111"/>
          </a:xfrm>
          <a:prstGeom prst="rect">
            <a:avLst/>
          </a:prstGeom>
        </p:spPr>
      </p:pic>
      <p:sp>
        <p:nvSpPr>
          <p:cNvPr id="41" name="object 41" descr=""/>
          <p:cNvSpPr/>
          <p:nvPr/>
        </p:nvSpPr>
        <p:spPr>
          <a:xfrm>
            <a:off x="1031306" y="1258614"/>
            <a:ext cx="466090" cy="642620"/>
          </a:xfrm>
          <a:custGeom>
            <a:avLst/>
            <a:gdLst/>
            <a:ahLst/>
            <a:cxnLst/>
            <a:rect l="l" t="t" r="r" b="b"/>
            <a:pathLst>
              <a:path w="466090" h="642619">
                <a:moveTo>
                  <a:pt x="234966" y="0"/>
                </a:moveTo>
                <a:lnTo>
                  <a:pt x="196918" y="2002"/>
                </a:lnTo>
                <a:lnTo>
                  <a:pt x="147243" y="12015"/>
                </a:lnTo>
                <a:lnTo>
                  <a:pt x="105022" y="29370"/>
                </a:lnTo>
                <a:lnTo>
                  <a:pt x="69310" y="52900"/>
                </a:lnTo>
                <a:lnTo>
                  <a:pt x="38938" y="82104"/>
                </a:lnTo>
                <a:lnTo>
                  <a:pt x="20470" y="104132"/>
                </a:lnTo>
                <a:lnTo>
                  <a:pt x="104132" y="182455"/>
                </a:lnTo>
                <a:lnTo>
                  <a:pt x="116315" y="165711"/>
                </a:lnTo>
                <a:lnTo>
                  <a:pt x="129721" y="151081"/>
                </a:lnTo>
                <a:lnTo>
                  <a:pt x="160204" y="128163"/>
                </a:lnTo>
                <a:lnTo>
                  <a:pt x="212104" y="109806"/>
                </a:lnTo>
                <a:lnTo>
                  <a:pt x="230516" y="108583"/>
                </a:lnTo>
                <a:lnTo>
                  <a:pt x="249373" y="109862"/>
                </a:lnTo>
                <a:lnTo>
                  <a:pt x="291928" y="129053"/>
                </a:lnTo>
                <a:lnTo>
                  <a:pt x="312788" y="167269"/>
                </a:lnTo>
                <a:lnTo>
                  <a:pt x="314178" y="183345"/>
                </a:lnTo>
                <a:lnTo>
                  <a:pt x="314178" y="189575"/>
                </a:lnTo>
                <a:lnTo>
                  <a:pt x="301162" y="227290"/>
                </a:lnTo>
                <a:lnTo>
                  <a:pt x="261889" y="251654"/>
                </a:lnTo>
                <a:lnTo>
                  <a:pt x="218946" y="256327"/>
                </a:lnTo>
                <a:lnTo>
                  <a:pt x="161094" y="256327"/>
                </a:lnTo>
                <a:lnTo>
                  <a:pt x="161094" y="367580"/>
                </a:lnTo>
                <a:lnTo>
                  <a:pt x="217166" y="367580"/>
                </a:lnTo>
                <a:lnTo>
                  <a:pt x="241141" y="368804"/>
                </a:lnTo>
                <a:lnTo>
                  <a:pt x="280747" y="378594"/>
                </a:lnTo>
                <a:lnTo>
                  <a:pt x="318406" y="410746"/>
                </a:lnTo>
                <a:lnTo>
                  <a:pt x="325749" y="444122"/>
                </a:lnTo>
                <a:lnTo>
                  <a:pt x="325749" y="449462"/>
                </a:lnTo>
                <a:lnTo>
                  <a:pt x="311230" y="499192"/>
                </a:lnTo>
                <a:lnTo>
                  <a:pt x="269900" y="528452"/>
                </a:lnTo>
                <a:lnTo>
                  <a:pt x="229626" y="534015"/>
                </a:lnTo>
                <a:lnTo>
                  <a:pt x="205540" y="532513"/>
                </a:lnTo>
                <a:lnTo>
                  <a:pt x="165044" y="520497"/>
                </a:lnTo>
                <a:lnTo>
                  <a:pt x="134505" y="496689"/>
                </a:lnTo>
                <a:lnTo>
                  <a:pt x="109584" y="465093"/>
                </a:lnTo>
                <a:lnTo>
                  <a:pt x="98792" y="446792"/>
                </a:lnTo>
                <a:lnTo>
                  <a:pt x="0" y="523334"/>
                </a:lnTo>
                <a:lnTo>
                  <a:pt x="25198" y="557878"/>
                </a:lnTo>
                <a:lnTo>
                  <a:pt x="56739" y="588974"/>
                </a:lnTo>
                <a:lnTo>
                  <a:pt x="96233" y="614618"/>
                </a:lnTo>
                <a:lnTo>
                  <a:pt x="145964" y="632807"/>
                </a:lnTo>
                <a:lnTo>
                  <a:pt x="185125" y="640150"/>
                </a:lnTo>
                <a:lnTo>
                  <a:pt x="229626" y="642598"/>
                </a:lnTo>
                <a:lnTo>
                  <a:pt x="255325" y="641819"/>
                </a:lnTo>
                <a:lnTo>
                  <a:pt x="303387" y="635589"/>
                </a:lnTo>
                <a:lnTo>
                  <a:pt x="346776" y="622795"/>
                </a:lnTo>
                <a:lnTo>
                  <a:pt x="384157" y="604104"/>
                </a:lnTo>
                <a:lnTo>
                  <a:pt x="415196" y="580129"/>
                </a:lnTo>
                <a:lnTo>
                  <a:pt x="448572" y="534905"/>
                </a:lnTo>
                <a:lnTo>
                  <a:pt x="464426" y="479668"/>
                </a:lnTo>
                <a:lnTo>
                  <a:pt x="465483" y="459253"/>
                </a:lnTo>
                <a:lnTo>
                  <a:pt x="464871" y="443677"/>
                </a:lnTo>
                <a:lnTo>
                  <a:pt x="455692" y="402291"/>
                </a:lnTo>
                <a:lnTo>
                  <a:pt x="436501" y="367580"/>
                </a:lnTo>
                <a:lnTo>
                  <a:pt x="398731" y="333759"/>
                </a:lnTo>
                <a:lnTo>
                  <a:pt x="362907" y="316849"/>
                </a:lnTo>
                <a:lnTo>
                  <a:pt x="336429" y="309728"/>
                </a:lnTo>
                <a:lnTo>
                  <a:pt x="336429" y="304388"/>
                </a:lnTo>
                <a:lnTo>
                  <a:pt x="381820" y="289258"/>
                </a:lnTo>
                <a:lnTo>
                  <a:pt x="419201" y="259887"/>
                </a:lnTo>
                <a:lnTo>
                  <a:pt x="445012" y="218056"/>
                </a:lnTo>
                <a:lnTo>
                  <a:pt x="454191" y="179006"/>
                </a:lnTo>
                <a:lnTo>
                  <a:pt x="454802" y="164654"/>
                </a:lnTo>
                <a:lnTo>
                  <a:pt x="453801" y="146409"/>
                </a:lnTo>
                <a:lnTo>
                  <a:pt x="438782" y="97012"/>
                </a:lnTo>
                <a:lnTo>
                  <a:pt x="408076" y="56627"/>
                </a:lnTo>
                <a:lnTo>
                  <a:pt x="362685" y="25810"/>
                </a:lnTo>
                <a:lnTo>
                  <a:pt x="324859" y="11570"/>
                </a:lnTo>
                <a:lnTo>
                  <a:pt x="282360" y="2892"/>
                </a:lnTo>
                <a:lnTo>
                  <a:pt x="259275" y="723"/>
                </a:lnTo>
                <a:lnTo>
                  <a:pt x="234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125347" y="6365834"/>
            <a:ext cx="5979160" cy="4942840"/>
          </a:xfrm>
          <a:custGeom>
            <a:avLst/>
            <a:gdLst/>
            <a:ahLst/>
            <a:cxnLst/>
            <a:rect l="l" t="t" r="r" b="b"/>
            <a:pathLst>
              <a:path w="5979159" h="4942840">
                <a:moveTo>
                  <a:pt x="0" y="4942721"/>
                </a:moveTo>
                <a:lnTo>
                  <a:pt x="0" y="0"/>
                </a:lnTo>
                <a:lnTo>
                  <a:pt x="5978752" y="0"/>
                </a:lnTo>
                <a:lnTo>
                  <a:pt x="5978752" y="4942721"/>
                </a:lnTo>
                <a:lnTo>
                  <a:pt x="0" y="494272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6365834"/>
            <a:ext cx="7911465" cy="4942840"/>
          </a:xfrm>
          <a:custGeom>
            <a:avLst/>
            <a:gdLst/>
            <a:ahLst/>
            <a:cxnLst/>
            <a:rect l="l" t="t" r="r" b="b"/>
            <a:pathLst>
              <a:path w="7911465" h="4942840">
                <a:moveTo>
                  <a:pt x="0" y="0"/>
                </a:moveTo>
                <a:lnTo>
                  <a:pt x="7911116" y="0"/>
                </a:lnTo>
                <a:lnTo>
                  <a:pt x="7911116" y="4942721"/>
                </a:lnTo>
                <a:lnTo>
                  <a:pt x="0" y="4942721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196525" y="8967719"/>
            <a:ext cx="5615305" cy="2319655"/>
          </a:xfrm>
          <a:custGeom>
            <a:avLst/>
            <a:gdLst/>
            <a:ahLst/>
            <a:cxnLst/>
            <a:rect l="l" t="t" r="r" b="b"/>
            <a:pathLst>
              <a:path w="5615305" h="2319654">
                <a:moveTo>
                  <a:pt x="5615022" y="0"/>
                </a:moveTo>
                <a:lnTo>
                  <a:pt x="0" y="0"/>
                </a:lnTo>
                <a:lnTo>
                  <a:pt x="0" y="2319029"/>
                </a:lnTo>
                <a:lnTo>
                  <a:pt x="5615022" y="2319029"/>
                </a:lnTo>
                <a:lnTo>
                  <a:pt x="5615022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149877" y="6400423"/>
            <a:ext cx="2668270" cy="2319655"/>
          </a:xfrm>
          <a:custGeom>
            <a:avLst/>
            <a:gdLst/>
            <a:ahLst/>
            <a:cxnLst/>
            <a:rect l="l" t="t" r="r" b="b"/>
            <a:pathLst>
              <a:path w="2668269" h="2319654">
                <a:moveTo>
                  <a:pt x="2667948" y="0"/>
                </a:moveTo>
                <a:lnTo>
                  <a:pt x="0" y="0"/>
                </a:lnTo>
                <a:lnTo>
                  <a:pt x="0" y="2319029"/>
                </a:lnTo>
                <a:lnTo>
                  <a:pt x="2667948" y="2319029"/>
                </a:lnTo>
                <a:lnTo>
                  <a:pt x="2667948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8196525" y="6400423"/>
            <a:ext cx="2668270" cy="2319655"/>
          </a:xfrm>
          <a:custGeom>
            <a:avLst/>
            <a:gdLst/>
            <a:ahLst/>
            <a:cxnLst/>
            <a:rect l="l" t="t" r="r" b="b"/>
            <a:pathLst>
              <a:path w="2668270" h="2319654">
                <a:moveTo>
                  <a:pt x="2667948" y="0"/>
                </a:moveTo>
                <a:lnTo>
                  <a:pt x="0" y="0"/>
                </a:lnTo>
                <a:lnTo>
                  <a:pt x="0" y="2319029"/>
                </a:lnTo>
                <a:lnTo>
                  <a:pt x="2667948" y="2319029"/>
                </a:lnTo>
                <a:lnTo>
                  <a:pt x="2667948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9901992" y="798087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0" y="31020"/>
                </a:moveTo>
                <a:lnTo>
                  <a:pt x="3355" y="41724"/>
                </a:lnTo>
                <a:lnTo>
                  <a:pt x="10301" y="50005"/>
                </a:lnTo>
                <a:lnTo>
                  <a:pt x="19851" y="55065"/>
                </a:lnTo>
                <a:lnTo>
                  <a:pt x="31021" y="56108"/>
                </a:lnTo>
                <a:lnTo>
                  <a:pt x="41725" y="52752"/>
                </a:lnTo>
                <a:lnTo>
                  <a:pt x="50006" y="45807"/>
                </a:lnTo>
                <a:lnTo>
                  <a:pt x="55066" y="36256"/>
                </a:lnTo>
                <a:lnTo>
                  <a:pt x="56108" y="25086"/>
                </a:lnTo>
                <a:lnTo>
                  <a:pt x="52753" y="14382"/>
                </a:lnTo>
                <a:lnTo>
                  <a:pt x="45807" y="6102"/>
                </a:lnTo>
                <a:lnTo>
                  <a:pt x="36257" y="1042"/>
                </a:lnTo>
                <a:lnTo>
                  <a:pt x="25088" y="0"/>
                </a:lnTo>
                <a:lnTo>
                  <a:pt x="14383" y="3355"/>
                </a:lnTo>
                <a:lnTo>
                  <a:pt x="6102" y="10300"/>
                </a:lnTo>
                <a:lnTo>
                  <a:pt x="1042" y="19850"/>
                </a:lnTo>
                <a:lnTo>
                  <a:pt x="0" y="3102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8337" y="7616163"/>
            <a:ext cx="112217" cy="112218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20062772" y="7525853"/>
            <a:ext cx="41910" cy="220979"/>
          </a:xfrm>
          <a:custGeom>
            <a:avLst/>
            <a:gdLst/>
            <a:ahLst/>
            <a:cxnLst/>
            <a:rect l="l" t="t" r="r" b="b"/>
            <a:pathLst>
              <a:path w="41909" h="220979">
                <a:moveTo>
                  <a:pt x="0" y="128618"/>
                </a:moveTo>
                <a:lnTo>
                  <a:pt x="10744" y="172734"/>
                </a:lnTo>
                <a:lnTo>
                  <a:pt x="31963" y="211150"/>
                </a:lnTo>
                <a:lnTo>
                  <a:pt x="41328" y="220942"/>
                </a:lnTo>
                <a:lnTo>
                  <a:pt x="41328" y="0"/>
                </a:lnTo>
                <a:lnTo>
                  <a:pt x="36755" y="4372"/>
                </a:lnTo>
                <a:lnTo>
                  <a:pt x="14020" y="41224"/>
                </a:lnTo>
                <a:lnTo>
                  <a:pt x="1288" y="83231"/>
                </a:lnTo>
                <a:lnTo>
                  <a:pt x="0" y="128618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9494138" y="734316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0" y="31021"/>
                </a:moveTo>
                <a:lnTo>
                  <a:pt x="3355" y="41726"/>
                </a:lnTo>
                <a:lnTo>
                  <a:pt x="10301" y="50007"/>
                </a:lnTo>
                <a:lnTo>
                  <a:pt x="19851" y="55067"/>
                </a:lnTo>
                <a:lnTo>
                  <a:pt x="31020" y="56109"/>
                </a:lnTo>
                <a:lnTo>
                  <a:pt x="41725" y="52754"/>
                </a:lnTo>
                <a:lnTo>
                  <a:pt x="50006" y="45808"/>
                </a:lnTo>
                <a:lnTo>
                  <a:pt x="55066" y="36257"/>
                </a:lnTo>
                <a:lnTo>
                  <a:pt x="56108" y="25088"/>
                </a:lnTo>
                <a:lnTo>
                  <a:pt x="52753" y="14383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1"/>
                </a:lnTo>
                <a:lnTo>
                  <a:pt x="1042" y="19851"/>
                </a:lnTo>
                <a:lnTo>
                  <a:pt x="0" y="31021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9458544" y="700650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0" y="31020"/>
                </a:moveTo>
                <a:lnTo>
                  <a:pt x="3355" y="41724"/>
                </a:lnTo>
                <a:lnTo>
                  <a:pt x="10301" y="50005"/>
                </a:lnTo>
                <a:lnTo>
                  <a:pt x="19851" y="55065"/>
                </a:lnTo>
                <a:lnTo>
                  <a:pt x="31020" y="56108"/>
                </a:lnTo>
                <a:lnTo>
                  <a:pt x="41725" y="52752"/>
                </a:lnTo>
                <a:lnTo>
                  <a:pt x="50006" y="45807"/>
                </a:lnTo>
                <a:lnTo>
                  <a:pt x="55066" y="36256"/>
                </a:lnTo>
                <a:lnTo>
                  <a:pt x="56108" y="25086"/>
                </a:lnTo>
                <a:lnTo>
                  <a:pt x="52753" y="14382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0"/>
                </a:lnTo>
                <a:lnTo>
                  <a:pt x="1042" y="19850"/>
                </a:lnTo>
                <a:lnTo>
                  <a:pt x="0" y="3102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9422940" y="666985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0" y="31021"/>
                </a:moveTo>
                <a:lnTo>
                  <a:pt x="3355" y="41725"/>
                </a:lnTo>
                <a:lnTo>
                  <a:pt x="10300" y="50006"/>
                </a:lnTo>
                <a:lnTo>
                  <a:pt x="19851" y="55066"/>
                </a:lnTo>
                <a:lnTo>
                  <a:pt x="31020" y="56108"/>
                </a:lnTo>
                <a:lnTo>
                  <a:pt x="41725" y="52753"/>
                </a:lnTo>
                <a:lnTo>
                  <a:pt x="50006" y="45807"/>
                </a:lnTo>
                <a:lnTo>
                  <a:pt x="55066" y="36257"/>
                </a:lnTo>
                <a:lnTo>
                  <a:pt x="56108" y="25088"/>
                </a:lnTo>
                <a:lnTo>
                  <a:pt x="52753" y="14383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1"/>
                </a:lnTo>
                <a:lnTo>
                  <a:pt x="1042" y="19851"/>
                </a:lnTo>
                <a:lnTo>
                  <a:pt x="0" y="31021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9050691" y="636880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31021"/>
                </a:moveTo>
                <a:lnTo>
                  <a:pt x="3355" y="41726"/>
                </a:lnTo>
                <a:lnTo>
                  <a:pt x="10301" y="50007"/>
                </a:lnTo>
                <a:lnTo>
                  <a:pt x="19851" y="55067"/>
                </a:lnTo>
                <a:lnTo>
                  <a:pt x="31020" y="56109"/>
                </a:lnTo>
                <a:lnTo>
                  <a:pt x="41725" y="52754"/>
                </a:lnTo>
                <a:lnTo>
                  <a:pt x="50006" y="45808"/>
                </a:lnTo>
                <a:lnTo>
                  <a:pt x="55066" y="36257"/>
                </a:lnTo>
                <a:lnTo>
                  <a:pt x="56108" y="25088"/>
                </a:lnTo>
                <a:lnTo>
                  <a:pt x="52753" y="14383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1"/>
                </a:lnTo>
                <a:lnTo>
                  <a:pt x="1042" y="19851"/>
                </a:lnTo>
                <a:lnTo>
                  <a:pt x="0" y="31021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59283" y="6305150"/>
            <a:ext cx="112217" cy="112216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19015096" y="603215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31020"/>
                </a:moveTo>
                <a:lnTo>
                  <a:pt x="3355" y="41724"/>
                </a:lnTo>
                <a:lnTo>
                  <a:pt x="10301" y="50005"/>
                </a:lnTo>
                <a:lnTo>
                  <a:pt x="19851" y="55065"/>
                </a:lnTo>
                <a:lnTo>
                  <a:pt x="31020" y="56108"/>
                </a:lnTo>
                <a:lnTo>
                  <a:pt x="41725" y="52752"/>
                </a:lnTo>
                <a:lnTo>
                  <a:pt x="50006" y="45807"/>
                </a:lnTo>
                <a:lnTo>
                  <a:pt x="55066" y="36256"/>
                </a:lnTo>
                <a:lnTo>
                  <a:pt x="56108" y="25086"/>
                </a:lnTo>
                <a:lnTo>
                  <a:pt x="52753" y="14382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0"/>
                </a:lnTo>
                <a:lnTo>
                  <a:pt x="1042" y="19850"/>
                </a:lnTo>
                <a:lnTo>
                  <a:pt x="0" y="3102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67578" y="5912387"/>
            <a:ext cx="224435" cy="224435"/>
          </a:xfrm>
          <a:prstGeom prst="rect">
            <a:avLst/>
          </a:prstGeom>
        </p:spPr>
      </p:pic>
      <p:sp>
        <p:nvSpPr>
          <p:cNvPr id="17" name="object 17" descr=""/>
          <p:cNvSpPr/>
          <p:nvPr/>
        </p:nvSpPr>
        <p:spPr>
          <a:xfrm>
            <a:off x="18979491" y="569549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31021"/>
                </a:moveTo>
                <a:lnTo>
                  <a:pt x="3355" y="41725"/>
                </a:lnTo>
                <a:lnTo>
                  <a:pt x="10300" y="50006"/>
                </a:lnTo>
                <a:lnTo>
                  <a:pt x="19851" y="55066"/>
                </a:lnTo>
                <a:lnTo>
                  <a:pt x="31020" y="56108"/>
                </a:lnTo>
                <a:lnTo>
                  <a:pt x="41725" y="52753"/>
                </a:lnTo>
                <a:lnTo>
                  <a:pt x="50006" y="45807"/>
                </a:lnTo>
                <a:lnTo>
                  <a:pt x="55066" y="36257"/>
                </a:lnTo>
                <a:lnTo>
                  <a:pt x="56108" y="25088"/>
                </a:lnTo>
                <a:lnTo>
                  <a:pt x="52753" y="14383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1"/>
                </a:lnTo>
                <a:lnTo>
                  <a:pt x="1042" y="19851"/>
                </a:lnTo>
                <a:lnTo>
                  <a:pt x="0" y="31021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887786" y="5302732"/>
            <a:ext cx="168326" cy="168326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18571638" y="505778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31020"/>
                </a:moveTo>
                <a:lnTo>
                  <a:pt x="3355" y="41724"/>
                </a:lnTo>
                <a:lnTo>
                  <a:pt x="10301" y="50005"/>
                </a:lnTo>
                <a:lnTo>
                  <a:pt x="19851" y="55065"/>
                </a:lnTo>
                <a:lnTo>
                  <a:pt x="31021" y="56108"/>
                </a:lnTo>
                <a:lnTo>
                  <a:pt x="41725" y="52752"/>
                </a:lnTo>
                <a:lnTo>
                  <a:pt x="50006" y="45807"/>
                </a:lnTo>
                <a:lnTo>
                  <a:pt x="55066" y="36256"/>
                </a:lnTo>
                <a:lnTo>
                  <a:pt x="56108" y="25086"/>
                </a:lnTo>
                <a:lnTo>
                  <a:pt x="52753" y="14382"/>
                </a:lnTo>
                <a:lnTo>
                  <a:pt x="45807" y="6102"/>
                </a:lnTo>
                <a:lnTo>
                  <a:pt x="36257" y="1042"/>
                </a:lnTo>
                <a:lnTo>
                  <a:pt x="25088" y="0"/>
                </a:lnTo>
                <a:lnTo>
                  <a:pt x="14383" y="3355"/>
                </a:lnTo>
                <a:lnTo>
                  <a:pt x="6102" y="10300"/>
                </a:lnTo>
                <a:lnTo>
                  <a:pt x="1042" y="19850"/>
                </a:lnTo>
                <a:lnTo>
                  <a:pt x="0" y="3102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08003" y="4693197"/>
            <a:ext cx="112217" cy="112218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18163804" y="442019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31021"/>
                </a:moveTo>
                <a:lnTo>
                  <a:pt x="3355" y="41726"/>
                </a:lnTo>
                <a:lnTo>
                  <a:pt x="10301" y="50007"/>
                </a:lnTo>
                <a:lnTo>
                  <a:pt x="19851" y="55067"/>
                </a:lnTo>
                <a:lnTo>
                  <a:pt x="31021" y="56109"/>
                </a:lnTo>
                <a:lnTo>
                  <a:pt x="41725" y="52754"/>
                </a:lnTo>
                <a:lnTo>
                  <a:pt x="50006" y="45808"/>
                </a:lnTo>
                <a:lnTo>
                  <a:pt x="55066" y="36257"/>
                </a:lnTo>
                <a:lnTo>
                  <a:pt x="56109" y="25088"/>
                </a:lnTo>
                <a:lnTo>
                  <a:pt x="52753" y="14383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1"/>
                </a:lnTo>
                <a:lnTo>
                  <a:pt x="1042" y="19851"/>
                </a:lnTo>
                <a:lnTo>
                  <a:pt x="0" y="31021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8388238" y="4272381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69" h="280670">
                <a:moveTo>
                  <a:pt x="0" y="155104"/>
                </a:moveTo>
                <a:lnTo>
                  <a:pt x="11841" y="198673"/>
                </a:lnTo>
                <a:lnTo>
                  <a:pt x="35831" y="235071"/>
                </a:lnTo>
                <a:lnTo>
                  <a:pt x="69412" y="262229"/>
                </a:lnTo>
                <a:lnTo>
                  <a:pt x="110023" y="278076"/>
                </a:lnTo>
                <a:lnTo>
                  <a:pt x="155105" y="280543"/>
                </a:lnTo>
                <a:lnTo>
                  <a:pt x="198673" y="268702"/>
                </a:lnTo>
                <a:lnTo>
                  <a:pt x="235071" y="244711"/>
                </a:lnTo>
                <a:lnTo>
                  <a:pt x="262229" y="211131"/>
                </a:lnTo>
                <a:lnTo>
                  <a:pt x="278077" y="170520"/>
                </a:lnTo>
                <a:lnTo>
                  <a:pt x="280544" y="125439"/>
                </a:lnTo>
                <a:lnTo>
                  <a:pt x="268702" y="81870"/>
                </a:lnTo>
                <a:lnTo>
                  <a:pt x="244712" y="45472"/>
                </a:lnTo>
                <a:lnTo>
                  <a:pt x="211131" y="18314"/>
                </a:lnTo>
                <a:lnTo>
                  <a:pt x="170520" y="2467"/>
                </a:lnTo>
                <a:lnTo>
                  <a:pt x="125439" y="0"/>
                </a:lnTo>
                <a:lnTo>
                  <a:pt x="81870" y="11841"/>
                </a:lnTo>
                <a:lnTo>
                  <a:pt x="45472" y="35831"/>
                </a:lnTo>
                <a:lnTo>
                  <a:pt x="18314" y="69412"/>
                </a:lnTo>
                <a:lnTo>
                  <a:pt x="2467" y="110023"/>
                </a:lnTo>
                <a:lnTo>
                  <a:pt x="0" y="155104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100151" y="4055489"/>
            <a:ext cx="112217" cy="112216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17755951" y="378249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31021"/>
                </a:moveTo>
                <a:lnTo>
                  <a:pt x="3355" y="41725"/>
                </a:lnTo>
                <a:lnTo>
                  <a:pt x="10300" y="50006"/>
                </a:lnTo>
                <a:lnTo>
                  <a:pt x="19851" y="55066"/>
                </a:lnTo>
                <a:lnTo>
                  <a:pt x="31020" y="56108"/>
                </a:lnTo>
                <a:lnTo>
                  <a:pt x="41725" y="52753"/>
                </a:lnTo>
                <a:lnTo>
                  <a:pt x="50006" y="45807"/>
                </a:lnTo>
                <a:lnTo>
                  <a:pt x="55066" y="36257"/>
                </a:lnTo>
                <a:lnTo>
                  <a:pt x="56108" y="25088"/>
                </a:lnTo>
                <a:lnTo>
                  <a:pt x="52753" y="14383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1"/>
                </a:lnTo>
                <a:lnTo>
                  <a:pt x="1042" y="19851"/>
                </a:lnTo>
                <a:lnTo>
                  <a:pt x="0" y="31021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08444" y="3662725"/>
            <a:ext cx="224435" cy="224435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92296" y="3417781"/>
            <a:ext cx="112217" cy="112216"/>
          </a:xfrm>
          <a:prstGeom prst="rect">
            <a:avLst/>
          </a:prstGeom>
        </p:spPr>
      </p:pic>
      <p:sp>
        <p:nvSpPr>
          <p:cNvPr id="27" name="object 27" descr=""/>
          <p:cNvSpPr/>
          <p:nvPr/>
        </p:nvSpPr>
        <p:spPr>
          <a:xfrm>
            <a:off x="17944791" y="3298018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69" h="280670">
                <a:moveTo>
                  <a:pt x="0" y="155104"/>
                </a:moveTo>
                <a:lnTo>
                  <a:pt x="11841" y="198673"/>
                </a:lnTo>
                <a:lnTo>
                  <a:pt x="35831" y="235071"/>
                </a:lnTo>
                <a:lnTo>
                  <a:pt x="69412" y="262229"/>
                </a:lnTo>
                <a:lnTo>
                  <a:pt x="110023" y="278076"/>
                </a:lnTo>
                <a:lnTo>
                  <a:pt x="155104" y="280543"/>
                </a:lnTo>
                <a:lnTo>
                  <a:pt x="198673" y="268702"/>
                </a:lnTo>
                <a:lnTo>
                  <a:pt x="235071" y="244711"/>
                </a:lnTo>
                <a:lnTo>
                  <a:pt x="262229" y="211131"/>
                </a:lnTo>
                <a:lnTo>
                  <a:pt x="278077" y="170520"/>
                </a:lnTo>
                <a:lnTo>
                  <a:pt x="280544" y="125439"/>
                </a:lnTo>
                <a:lnTo>
                  <a:pt x="268703" y="81870"/>
                </a:lnTo>
                <a:lnTo>
                  <a:pt x="244712" y="45472"/>
                </a:lnTo>
                <a:lnTo>
                  <a:pt x="211131" y="18314"/>
                </a:lnTo>
                <a:lnTo>
                  <a:pt x="170520" y="2467"/>
                </a:lnTo>
                <a:lnTo>
                  <a:pt x="125439" y="0"/>
                </a:lnTo>
                <a:lnTo>
                  <a:pt x="81870" y="11841"/>
                </a:lnTo>
                <a:lnTo>
                  <a:pt x="45472" y="35831"/>
                </a:lnTo>
                <a:lnTo>
                  <a:pt x="18314" y="69412"/>
                </a:lnTo>
                <a:lnTo>
                  <a:pt x="2467" y="110023"/>
                </a:lnTo>
                <a:lnTo>
                  <a:pt x="0" y="155104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7348099" y="314478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31020"/>
                </a:moveTo>
                <a:lnTo>
                  <a:pt x="3355" y="41724"/>
                </a:lnTo>
                <a:lnTo>
                  <a:pt x="10301" y="50005"/>
                </a:lnTo>
                <a:lnTo>
                  <a:pt x="19851" y="55065"/>
                </a:lnTo>
                <a:lnTo>
                  <a:pt x="31021" y="56108"/>
                </a:lnTo>
                <a:lnTo>
                  <a:pt x="41725" y="52752"/>
                </a:lnTo>
                <a:lnTo>
                  <a:pt x="50006" y="45807"/>
                </a:lnTo>
                <a:lnTo>
                  <a:pt x="55066" y="36256"/>
                </a:lnTo>
                <a:lnTo>
                  <a:pt x="56108" y="25086"/>
                </a:lnTo>
                <a:lnTo>
                  <a:pt x="52753" y="14382"/>
                </a:lnTo>
                <a:lnTo>
                  <a:pt x="45807" y="6102"/>
                </a:lnTo>
                <a:lnTo>
                  <a:pt x="36257" y="1042"/>
                </a:lnTo>
                <a:lnTo>
                  <a:pt x="25088" y="0"/>
                </a:lnTo>
                <a:lnTo>
                  <a:pt x="14383" y="3355"/>
                </a:lnTo>
                <a:lnTo>
                  <a:pt x="6102" y="10300"/>
                </a:lnTo>
                <a:lnTo>
                  <a:pt x="1042" y="19850"/>
                </a:lnTo>
                <a:lnTo>
                  <a:pt x="0" y="3102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object 2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28641" y="3053074"/>
            <a:ext cx="168326" cy="168326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84444" y="2780073"/>
            <a:ext cx="112217" cy="112218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92739" y="2387312"/>
            <a:ext cx="224435" cy="224435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876591" y="2142367"/>
            <a:ext cx="112217" cy="112216"/>
          </a:xfrm>
          <a:prstGeom prst="rect">
            <a:avLst/>
          </a:prstGeom>
        </p:spPr>
      </p:pic>
      <p:sp>
        <p:nvSpPr>
          <p:cNvPr id="33" name="object 33" descr=""/>
          <p:cNvSpPr/>
          <p:nvPr/>
        </p:nvSpPr>
        <p:spPr>
          <a:xfrm>
            <a:off x="16532401" y="186936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0" y="31020"/>
                </a:moveTo>
                <a:lnTo>
                  <a:pt x="3355" y="41724"/>
                </a:lnTo>
                <a:lnTo>
                  <a:pt x="10301" y="50005"/>
                </a:lnTo>
                <a:lnTo>
                  <a:pt x="19851" y="55065"/>
                </a:lnTo>
                <a:lnTo>
                  <a:pt x="31020" y="56108"/>
                </a:lnTo>
                <a:lnTo>
                  <a:pt x="41725" y="52752"/>
                </a:lnTo>
                <a:lnTo>
                  <a:pt x="50006" y="45807"/>
                </a:lnTo>
                <a:lnTo>
                  <a:pt x="55066" y="36256"/>
                </a:lnTo>
                <a:lnTo>
                  <a:pt x="56108" y="25086"/>
                </a:lnTo>
                <a:lnTo>
                  <a:pt x="52753" y="14382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0"/>
                </a:lnTo>
                <a:lnTo>
                  <a:pt x="1042" y="19850"/>
                </a:lnTo>
                <a:lnTo>
                  <a:pt x="0" y="31020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6756836" y="1721549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69" h="280669">
                <a:moveTo>
                  <a:pt x="0" y="155104"/>
                </a:moveTo>
                <a:lnTo>
                  <a:pt x="11841" y="198673"/>
                </a:lnTo>
                <a:lnTo>
                  <a:pt x="35831" y="235071"/>
                </a:lnTo>
                <a:lnTo>
                  <a:pt x="69412" y="262230"/>
                </a:lnTo>
                <a:lnTo>
                  <a:pt x="110023" y="278077"/>
                </a:lnTo>
                <a:lnTo>
                  <a:pt x="155105" y="280545"/>
                </a:lnTo>
                <a:lnTo>
                  <a:pt x="198673" y="268703"/>
                </a:lnTo>
                <a:lnTo>
                  <a:pt x="235071" y="244712"/>
                </a:lnTo>
                <a:lnTo>
                  <a:pt x="262229" y="211131"/>
                </a:lnTo>
                <a:lnTo>
                  <a:pt x="278077" y="170520"/>
                </a:lnTo>
                <a:lnTo>
                  <a:pt x="280544" y="125439"/>
                </a:lnTo>
                <a:lnTo>
                  <a:pt x="268703" y="81870"/>
                </a:lnTo>
                <a:lnTo>
                  <a:pt x="244712" y="45472"/>
                </a:lnTo>
                <a:lnTo>
                  <a:pt x="211131" y="18314"/>
                </a:lnTo>
                <a:lnTo>
                  <a:pt x="170520" y="2467"/>
                </a:lnTo>
                <a:lnTo>
                  <a:pt x="125439" y="0"/>
                </a:lnTo>
                <a:lnTo>
                  <a:pt x="81870" y="11841"/>
                </a:lnTo>
                <a:lnTo>
                  <a:pt x="45472" y="35831"/>
                </a:lnTo>
                <a:lnTo>
                  <a:pt x="18314" y="69412"/>
                </a:lnTo>
                <a:lnTo>
                  <a:pt x="2467" y="110023"/>
                </a:lnTo>
                <a:lnTo>
                  <a:pt x="0" y="155104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6160143" y="156831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0" y="31021"/>
                </a:moveTo>
                <a:lnTo>
                  <a:pt x="3355" y="41725"/>
                </a:lnTo>
                <a:lnTo>
                  <a:pt x="10301" y="50006"/>
                </a:lnTo>
                <a:lnTo>
                  <a:pt x="19851" y="55066"/>
                </a:lnTo>
                <a:lnTo>
                  <a:pt x="31020" y="56108"/>
                </a:lnTo>
                <a:lnTo>
                  <a:pt x="41725" y="52753"/>
                </a:lnTo>
                <a:lnTo>
                  <a:pt x="50006" y="45807"/>
                </a:lnTo>
                <a:lnTo>
                  <a:pt x="55066" y="36257"/>
                </a:lnTo>
                <a:lnTo>
                  <a:pt x="56108" y="25088"/>
                </a:lnTo>
                <a:lnTo>
                  <a:pt x="52753" y="14383"/>
                </a:lnTo>
                <a:lnTo>
                  <a:pt x="45807" y="6102"/>
                </a:lnTo>
                <a:lnTo>
                  <a:pt x="36257" y="1042"/>
                </a:lnTo>
                <a:lnTo>
                  <a:pt x="25087" y="0"/>
                </a:lnTo>
                <a:lnTo>
                  <a:pt x="14383" y="3355"/>
                </a:lnTo>
                <a:lnTo>
                  <a:pt x="6102" y="10301"/>
                </a:lnTo>
                <a:lnTo>
                  <a:pt x="1042" y="19851"/>
                </a:lnTo>
                <a:lnTo>
                  <a:pt x="0" y="31021"/>
                </a:lnTo>
                <a:close/>
              </a:path>
            </a:pathLst>
          </a:custGeom>
          <a:solidFill>
            <a:srgbClr val="1C2B4E">
              <a:alpha val="8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object 3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12638" y="1448549"/>
            <a:ext cx="224435" cy="224435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96488" y="1203603"/>
            <a:ext cx="112217" cy="112216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32833" y="838895"/>
            <a:ext cx="168326" cy="168326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1859273" y="0"/>
            <a:ext cx="18245455" cy="7447915"/>
            <a:chOff x="1859273" y="0"/>
            <a:chExt cx="18245455" cy="7447915"/>
          </a:xfrm>
        </p:grpSpPr>
        <p:pic>
          <p:nvPicPr>
            <p:cNvPr id="40" name="object 4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25289" y="530296"/>
              <a:ext cx="112217" cy="11221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59273" y="0"/>
              <a:ext cx="18244827" cy="7447838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15651899" y="5"/>
              <a:ext cx="85725" cy="313690"/>
            </a:xfrm>
            <a:custGeom>
              <a:avLst/>
              <a:gdLst/>
              <a:ahLst/>
              <a:cxnLst/>
              <a:rect l="l" t="t" r="r" b="b"/>
              <a:pathLst>
                <a:path w="85725" h="313690">
                  <a:moveTo>
                    <a:pt x="43230" y="0"/>
                  </a:moveTo>
                  <a:lnTo>
                    <a:pt x="0" y="0"/>
                  </a:lnTo>
                  <a:lnTo>
                    <a:pt x="5308" y="2819"/>
                  </a:lnTo>
                  <a:lnTo>
                    <a:pt x="27597" y="4927"/>
                  </a:lnTo>
                  <a:lnTo>
                    <a:pt x="43230" y="0"/>
                  </a:lnTo>
                  <a:close/>
                </a:path>
                <a:path w="85725" h="313690">
                  <a:moveTo>
                    <a:pt x="85305" y="282384"/>
                  </a:moveTo>
                  <a:lnTo>
                    <a:pt x="81953" y="271678"/>
                  </a:lnTo>
                  <a:lnTo>
                    <a:pt x="75006" y="263398"/>
                  </a:lnTo>
                  <a:lnTo>
                    <a:pt x="65455" y="258343"/>
                  </a:lnTo>
                  <a:lnTo>
                    <a:pt x="54279" y="257302"/>
                  </a:lnTo>
                  <a:lnTo>
                    <a:pt x="43573" y="260654"/>
                  </a:lnTo>
                  <a:lnTo>
                    <a:pt x="35293" y="267601"/>
                  </a:lnTo>
                  <a:lnTo>
                    <a:pt x="30238" y="277152"/>
                  </a:lnTo>
                  <a:lnTo>
                    <a:pt x="29197" y="288315"/>
                  </a:lnTo>
                  <a:lnTo>
                    <a:pt x="32550" y="299021"/>
                  </a:lnTo>
                  <a:lnTo>
                    <a:pt x="39497" y="307301"/>
                  </a:lnTo>
                  <a:lnTo>
                    <a:pt x="49047" y="312369"/>
                  </a:lnTo>
                  <a:lnTo>
                    <a:pt x="60210" y="313410"/>
                  </a:lnTo>
                  <a:lnTo>
                    <a:pt x="70916" y="310045"/>
                  </a:lnTo>
                  <a:lnTo>
                    <a:pt x="79197" y="303110"/>
                  </a:lnTo>
                  <a:lnTo>
                    <a:pt x="84264" y="293560"/>
                  </a:lnTo>
                  <a:lnTo>
                    <a:pt x="85305" y="282384"/>
                  </a:lnTo>
                  <a:close/>
                </a:path>
              </a:pathLst>
            </a:custGeom>
            <a:solidFill>
              <a:srgbClr val="1C2B4E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181148" y="1321335"/>
              <a:ext cx="2786380" cy="504190"/>
            </a:xfrm>
            <a:custGeom>
              <a:avLst/>
              <a:gdLst/>
              <a:ahLst/>
              <a:cxnLst/>
              <a:rect l="l" t="t" r="r" b="b"/>
              <a:pathLst>
                <a:path w="2786379" h="504189">
                  <a:moveTo>
                    <a:pt x="67013" y="360533"/>
                  </a:moveTo>
                  <a:lnTo>
                    <a:pt x="0" y="428217"/>
                  </a:lnTo>
                  <a:lnTo>
                    <a:pt x="15873" y="444216"/>
                  </a:lnTo>
                  <a:lnTo>
                    <a:pt x="33339" y="458708"/>
                  </a:lnTo>
                  <a:lnTo>
                    <a:pt x="73044" y="483168"/>
                  </a:lnTo>
                  <a:lnTo>
                    <a:pt x="120624" y="498749"/>
                  </a:lnTo>
                  <a:lnTo>
                    <a:pt x="177586" y="503942"/>
                  </a:lnTo>
                  <a:lnTo>
                    <a:pt x="198779" y="503272"/>
                  </a:lnTo>
                  <a:lnTo>
                    <a:pt x="237647" y="497911"/>
                  </a:lnTo>
                  <a:lnTo>
                    <a:pt x="286650" y="479650"/>
                  </a:lnTo>
                  <a:lnTo>
                    <a:pt x="323299" y="451169"/>
                  </a:lnTo>
                  <a:lnTo>
                    <a:pt x="347467" y="414144"/>
                  </a:lnTo>
                  <a:lnTo>
                    <a:pt x="184287" y="414144"/>
                  </a:lnTo>
                  <a:lnTo>
                    <a:pt x="150822" y="410793"/>
                  </a:lnTo>
                  <a:lnTo>
                    <a:pt x="120122" y="400741"/>
                  </a:lnTo>
                  <a:lnTo>
                    <a:pt x="92185" y="383988"/>
                  </a:lnTo>
                  <a:lnTo>
                    <a:pt x="67013" y="360533"/>
                  </a:lnTo>
                  <a:close/>
                </a:path>
                <a:path w="2786379" h="504189">
                  <a:moveTo>
                    <a:pt x="189648" y="20104"/>
                  </a:moveTo>
                  <a:lnTo>
                    <a:pt x="150278" y="22784"/>
                  </a:lnTo>
                  <a:lnTo>
                    <a:pt x="99766" y="36396"/>
                  </a:lnTo>
                  <a:lnTo>
                    <a:pt x="60312" y="59642"/>
                  </a:lnTo>
                  <a:lnTo>
                    <a:pt x="32794" y="91934"/>
                  </a:lnTo>
                  <a:lnTo>
                    <a:pt x="17088" y="132016"/>
                  </a:lnTo>
                  <a:lnTo>
                    <a:pt x="14072" y="162173"/>
                  </a:lnTo>
                  <a:lnTo>
                    <a:pt x="15745" y="184120"/>
                  </a:lnTo>
                  <a:lnTo>
                    <a:pt x="33297" y="237437"/>
                  </a:lnTo>
                  <a:lnTo>
                    <a:pt x="68144" y="272787"/>
                  </a:lnTo>
                  <a:lnTo>
                    <a:pt x="122760" y="295237"/>
                  </a:lnTo>
                  <a:lnTo>
                    <a:pt x="203721" y="307592"/>
                  </a:lnTo>
                  <a:lnTo>
                    <a:pt x="218757" y="310482"/>
                  </a:lnTo>
                  <a:lnTo>
                    <a:pt x="251971" y="332471"/>
                  </a:lnTo>
                  <a:lnTo>
                    <a:pt x="258002" y="357852"/>
                  </a:lnTo>
                  <a:lnTo>
                    <a:pt x="256871" y="369957"/>
                  </a:lnTo>
                  <a:lnTo>
                    <a:pt x="229647" y="405474"/>
                  </a:lnTo>
                  <a:lnTo>
                    <a:pt x="184287" y="414144"/>
                  </a:lnTo>
                  <a:lnTo>
                    <a:pt x="347467" y="414144"/>
                  </a:lnTo>
                  <a:lnTo>
                    <a:pt x="359109" y="368240"/>
                  </a:lnTo>
                  <a:lnTo>
                    <a:pt x="359863" y="351821"/>
                  </a:lnTo>
                  <a:lnTo>
                    <a:pt x="357685" y="323089"/>
                  </a:lnTo>
                  <a:lnTo>
                    <a:pt x="340261" y="276180"/>
                  </a:lnTo>
                  <a:lnTo>
                    <a:pt x="305247" y="242631"/>
                  </a:lnTo>
                  <a:lnTo>
                    <a:pt x="251636" y="220181"/>
                  </a:lnTo>
                  <a:lnTo>
                    <a:pt x="171554" y="205731"/>
                  </a:lnTo>
                  <a:lnTo>
                    <a:pt x="157817" y="203009"/>
                  </a:lnTo>
                  <a:lnTo>
                    <a:pt x="123095" y="184120"/>
                  </a:lnTo>
                  <a:lnTo>
                    <a:pt x="115933" y="155471"/>
                  </a:lnTo>
                  <a:lnTo>
                    <a:pt x="116980" y="145335"/>
                  </a:lnTo>
                  <a:lnTo>
                    <a:pt x="120063" y="136540"/>
                  </a:lnTo>
                  <a:lnTo>
                    <a:pt x="120122" y="136372"/>
                  </a:lnTo>
                  <a:lnTo>
                    <a:pt x="153796" y="112918"/>
                  </a:lnTo>
                  <a:lnTo>
                    <a:pt x="167362" y="110698"/>
                  </a:lnTo>
                  <a:lnTo>
                    <a:pt x="166729" y="110698"/>
                  </a:lnTo>
                  <a:lnTo>
                    <a:pt x="183617" y="109902"/>
                  </a:lnTo>
                  <a:lnTo>
                    <a:pt x="327933" y="109902"/>
                  </a:lnTo>
                  <a:lnTo>
                    <a:pt x="351821" y="85777"/>
                  </a:lnTo>
                  <a:lnTo>
                    <a:pt x="320157" y="57464"/>
                  </a:lnTo>
                  <a:lnTo>
                    <a:pt x="282797" y="36857"/>
                  </a:lnTo>
                  <a:lnTo>
                    <a:pt x="239406" y="24292"/>
                  </a:lnTo>
                  <a:lnTo>
                    <a:pt x="215323" y="21151"/>
                  </a:lnTo>
                  <a:lnTo>
                    <a:pt x="189648" y="20104"/>
                  </a:lnTo>
                  <a:close/>
                </a:path>
                <a:path w="2786379" h="504189">
                  <a:moveTo>
                    <a:pt x="327933" y="109902"/>
                  </a:moveTo>
                  <a:lnTo>
                    <a:pt x="183617" y="109902"/>
                  </a:lnTo>
                  <a:lnTo>
                    <a:pt x="200915" y="110698"/>
                  </a:lnTo>
                  <a:lnTo>
                    <a:pt x="216621" y="113085"/>
                  </a:lnTo>
                  <a:lnTo>
                    <a:pt x="254861" y="129126"/>
                  </a:lnTo>
                  <a:lnTo>
                    <a:pt x="284137" y="154131"/>
                  </a:lnTo>
                  <a:lnTo>
                    <a:pt x="327933" y="109902"/>
                  </a:lnTo>
                  <a:close/>
                </a:path>
                <a:path w="2786379" h="504189">
                  <a:moveTo>
                    <a:pt x="534114" y="144079"/>
                  </a:moveTo>
                  <a:lnTo>
                    <a:pt x="434934" y="144079"/>
                  </a:lnTo>
                  <a:lnTo>
                    <a:pt x="434934" y="365224"/>
                  </a:lnTo>
                  <a:lnTo>
                    <a:pt x="436633" y="396469"/>
                  </a:lnTo>
                  <a:lnTo>
                    <a:pt x="436651" y="396804"/>
                  </a:lnTo>
                  <a:lnTo>
                    <a:pt x="441803" y="424531"/>
                  </a:lnTo>
                  <a:lnTo>
                    <a:pt x="450389" y="448405"/>
                  </a:lnTo>
                  <a:lnTo>
                    <a:pt x="462309" y="468258"/>
                  </a:lnTo>
                  <a:lnTo>
                    <a:pt x="462409" y="468425"/>
                  </a:lnTo>
                  <a:lnTo>
                    <a:pt x="478116" y="483964"/>
                  </a:lnTo>
                  <a:lnTo>
                    <a:pt x="497089" y="495063"/>
                  </a:lnTo>
                  <a:lnTo>
                    <a:pt x="519329" y="501722"/>
                  </a:lnTo>
                  <a:lnTo>
                    <a:pt x="544836" y="503942"/>
                  </a:lnTo>
                  <a:lnTo>
                    <a:pt x="555223" y="503607"/>
                  </a:lnTo>
                  <a:lnTo>
                    <a:pt x="597945" y="492215"/>
                  </a:lnTo>
                  <a:lnTo>
                    <a:pt x="630614" y="462394"/>
                  </a:lnTo>
                  <a:lnTo>
                    <a:pt x="643346" y="436929"/>
                  </a:lnTo>
                  <a:lnTo>
                    <a:pt x="745877" y="436929"/>
                  </a:lnTo>
                  <a:lnTo>
                    <a:pt x="745877" y="423526"/>
                  </a:lnTo>
                  <a:lnTo>
                    <a:pt x="584374" y="423526"/>
                  </a:lnTo>
                  <a:lnTo>
                    <a:pt x="571642" y="422437"/>
                  </a:lnTo>
                  <a:lnTo>
                    <a:pt x="540522" y="396469"/>
                  </a:lnTo>
                  <a:lnTo>
                    <a:pt x="534114" y="356512"/>
                  </a:lnTo>
                  <a:lnTo>
                    <a:pt x="534114" y="144079"/>
                  </a:lnTo>
                  <a:close/>
                </a:path>
                <a:path w="2786379" h="504189">
                  <a:moveTo>
                    <a:pt x="745877" y="436929"/>
                  </a:moveTo>
                  <a:lnTo>
                    <a:pt x="646697" y="436929"/>
                  </a:lnTo>
                  <a:lnTo>
                    <a:pt x="646697" y="495901"/>
                  </a:lnTo>
                  <a:lnTo>
                    <a:pt x="745877" y="495901"/>
                  </a:lnTo>
                  <a:lnTo>
                    <a:pt x="745877" y="436929"/>
                  </a:lnTo>
                  <a:close/>
                </a:path>
                <a:path w="2786379" h="504189">
                  <a:moveTo>
                    <a:pt x="745877" y="144079"/>
                  </a:moveTo>
                  <a:lnTo>
                    <a:pt x="646697" y="144079"/>
                  </a:lnTo>
                  <a:lnTo>
                    <a:pt x="646697" y="381084"/>
                  </a:lnTo>
                  <a:lnTo>
                    <a:pt x="644910" y="388455"/>
                  </a:lnTo>
                  <a:lnTo>
                    <a:pt x="614754" y="417941"/>
                  </a:lnTo>
                  <a:lnTo>
                    <a:pt x="591969" y="423526"/>
                  </a:lnTo>
                  <a:lnTo>
                    <a:pt x="745877" y="423526"/>
                  </a:lnTo>
                  <a:lnTo>
                    <a:pt x="745877" y="144079"/>
                  </a:lnTo>
                  <a:close/>
                </a:path>
                <a:path w="2786379" h="504189">
                  <a:moveTo>
                    <a:pt x="1147742" y="436929"/>
                  </a:moveTo>
                  <a:lnTo>
                    <a:pt x="940688" y="436929"/>
                  </a:lnTo>
                  <a:lnTo>
                    <a:pt x="942992" y="443881"/>
                  </a:lnTo>
                  <a:lnTo>
                    <a:pt x="968373" y="480320"/>
                  </a:lnTo>
                  <a:lnTo>
                    <a:pt x="1002341" y="498581"/>
                  </a:lnTo>
                  <a:lnTo>
                    <a:pt x="1035177" y="503942"/>
                  </a:lnTo>
                  <a:lnTo>
                    <a:pt x="1066632" y="501010"/>
                  </a:lnTo>
                  <a:lnTo>
                    <a:pt x="1093982" y="492215"/>
                  </a:lnTo>
                  <a:lnTo>
                    <a:pt x="1117227" y="477556"/>
                  </a:lnTo>
                  <a:lnTo>
                    <a:pt x="1136368" y="457033"/>
                  </a:lnTo>
                  <a:lnTo>
                    <a:pt x="1147742" y="436929"/>
                  </a:lnTo>
                  <a:close/>
                </a:path>
                <a:path w="2786379" h="504189">
                  <a:moveTo>
                    <a:pt x="937337" y="0"/>
                  </a:moveTo>
                  <a:lnTo>
                    <a:pt x="838157" y="0"/>
                  </a:lnTo>
                  <a:lnTo>
                    <a:pt x="838157" y="495984"/>
                  </a:lnTo>
                  <a:lnTo>
                    <a:pt x="937337" y="495984"/>
                  </a:lnTo>
                  <a:lnTo>
                    <a:pt x="937337" y="436929"/>
                  </a:lnTo>
                  <a:lnTo>
                    <a:pt x="1147742" y="436929"/>
                  </a:lnTo>
                  <a:lnTo>
                    <a:pt x="1151320" y="430604"/>
                  </a:lnTo>
                  <a:lnTo>
                    <a:pt x="1153705" y="423526"/>
                  </a:lnTo>
                  <a:lnTo>
                    <a:pt x="1002341" y="423526"/>
                  </a:lnTo>
                  <a:lnTo>
                    <a:pt x="988854" y="422688"/>
                  </a:lnTo>
                  <a:lnTo>
                    <a:pt x="947515" y="402458"/>
                  </a:lnTo>
                  <a:lnTo>
                    <a:pt x="937337" y="371925"/>
                  </a:lnTo>
                  <a:lnTo>
                    <a:pt x="937337" y="268054"/>
                  </a:lnTo>
                  <a:lnTo>
                    <a:pt x="955431" y="230527"/>
                  </a:lnTo>
                  <a:lnTo>
                    <a:pt x="1002341" y="216454"/>
                  </a:lnTo>
                  <a:lnTo>
                    <a:pt x="1153820" y="216454"/>
                  </a:lnTo>
                  <a:lnTo>
                    <a:pt x="1151320" y="209082"/>
                  </a:lnTo>
                  <a:lnTo>
                    <a:pt x="1147870" y="203051"/>
                  </a:lnTo>
                  <a:lnTo>
                    <a:pt x="937337" y="203051"/>
                  </a:lnTo>
                  <a:lnTo>
                    <a:pt x="937337" y="0"/>
                  </a:lnTo>
                  <a:close/>
                </a:path>
                <a:path w="2786379" h="504189">
                  <a:moveTo>
                    <a:pt x="1153820" y="216454"/>
                  </a:moveTo>
                  <a:lnTo>
                    <a:pt x="1002341" y="216454"/>
                  </a:lnTo>
                  <a:lnTo>
                    <a:pt x="1015785" y="217710"/>
                  </a:lnTo>
                  <a:lnTo>
                    <a:pt x="1027973" y="221480"/>
                  </a:lnTo>
                  <a:lnTo>
                    <a:pt x="1056789" y="247154"/>
                  </a:lnTo>
                  <a:lnTo>
                    <a:pt x="1067344" y="289499"/>
                  </a:lnTo>
                  <a:lnTo>
                    <a:pt x="1067344" y="350481"/>
                  </a:lnTo>
                  <a:lnTo>
                    <a:pt x="1056789" y="393202"/>
                  </a:lnTo>
                  <a:lnTo>
                    <a:pt x="1027973" y="418667"/>
                  </a:lnTo>
                  <a:lnTo>
                    <a:pt x="1002341" y="423526"/>
                  </a:lnTo>
                  <a:lnTo>
                    <a:pt x="1153705" y="423526"/>
                  </a:lnTo>
                  <a:lnTo>
                    <a:pt x="1162001" y="398898"/>
                  </a:lnTo>
                  <a:lnTo>
                    <a:pt x="1168409" y="361915"/>
                  </a:lnTo>
                  <a:lnTo>
                    <a:pt x="1170545" y="319655"/>
                  </a:lnTo>
                  <a:lnTo>
                    <a:pt x="1168409" y="277436"/>
                  </a:lnTo>
                  <a:lnTo>
                    <a:pt x="1162001" y="240579"/>
                  </a:lnTo>
                  <a:lnTo>
                    <a:pt x="1153820" y="216454"/>
                  </a:lnTo>
                  <a:close/>
                </a:path>
                <a:path w="2786379" h="504189">
                  <a:moveTo>
                    <a:pt x="1035177" y="136037"/>
                  </a:moveTo>
                  <a:lnTo>
                    <a:pt x="988058" y="146592"/>
                  </a:lnTo>
                  <a:lnTo>
                    <a:pt x="952751" y="176245"/>
                  </a:lnTo>
                  <a:lnTo>
                    <a:pt x="940688" y="203051"/>
                  </a:lnTo>
                  <a:lnTo>
                    <a:pt x="1147870" y="203051"/>
                  </a:lnTo>
                  <a:lnTo>
                    <a:pt x="1117227" y="162424"/>
                  </a:lnTo>
                  <a:lnTo>
                    <a:pt x="1066632" y="138969"/>
                  </a:lnTo>
                  <a:lnTo>
                    <a:pt x="1035177" y="136037"/>
                  </a:lnTo>
                  <a:close/>
                </a:path>
                <a:path w="2786379" h="504189">
                  <a:moveTo>
                    <a:pt x="1359885" y="221145"/>
                  </a:moveTo>
                  <a:lnTo>
                    <a:pt x="1260705" y="221145"/>
                  </a:lnTo>
                  <a:lnTo>
                    <a:pt x="1260705" y="393370"/>
                  </a:lnTo>
                  <a:lnTo>
                    <a:pt x="1267238" y="437599"/>
                  </a:lnTo>
                  <a:lnTo>
                    <a:pt x="1301792" y="481200"/>
                  </a:lnTo>
                  <a:lnTo>
                    <a:pt x="1340995" y="494267"/>
                  </a:lnTo>
                  <a:lnTo>
                    <a:pt x="1365246" y="495901"/>
                  </a:lnTo>
                  <a:lnTo>
                    <a:pt x="1424218" y="495901"/>
                  </a:lnTo>
                  <a:lnTo>
                    <a:pt x="1424218" y="418835"/>
                  </a:lnTo>
                  <a:lnTo>
                    <a:pt x="1359885" y="418835"/>
                  </a:lnTo>
                  <a:lnTo>
                    <a:pt x="1359885" y="221145"/>
                  </a:lnTo>
                  <a:close/>
                </a:path>
                <a:path w="2786379" h="504189">
                  <a:moveTo>
                    <a:pt x="1429579" y="144079"/>
                  </a:moveTo>
                  <a:lnTo>
                    <a:pt x="1211114" y="144079"/>
                  </a:lnTo>
                  <a:lnTo>
                    <a:pt x="1211114" y="221145"/>
                  </a:lnTo>
                  <a:lnTo>
                    <a:pt x="1429579" y="221145"/>
                  </a:lnTo>
                  <a:lnTo>
                    <a:pt x="1429579" y="144079"/>
                  </a:lnTo>
                  <a:close/>
                </a:path>
                <a:path w="2786379" h="504189">
                  <a:moveTo>
                    <a:pt x="1359885" y="48919"/>
                  </a:moveTo>
                  <a:lnTo>
                    <a:pt x="1270757" y="48919"/>
                  </a:lnTo>
                  <a:lnTo>
                    <a:pt x="1270757" y="106551"/>
                  </a:lnTo>
                  <a:lnTo>
                    <a:pt x="1270296" y="115095"/>
                  </a:lnTo>
                  <a:lnTo>
                    <a:pt x="1235909" y="144079"/>
                  </a:lnTo>
                  <a:lnTo>
                    <a:pt x="1359885" y="144079"/>
                  </a:lnTo>
                  <a:lnTo>
                    <a:pt x="1359885" y="48919"/>
                  </a:lnTo>
                  <a:close/>
                </a:path>
                <a:path w="2786379" h="504189">
                  <a:moveTo>
                    <a:pt x="1638599" y="136037"/>
                  </a:moveTo>
                  <a:lnTo>
                    <a:pt x="1617452" y="136959"/>
                  </a:lnTo>
                  <a:lnTo>
                    <a:pt x="1618770" y="136959"/>
                  </a:lnTo>
                  <a:lnTo>
                    <a:pt x="1601239" y="139388"/>
                  </a:lnTo>
                  <a:lnTo>
                    <a:pt x="1553408" y="156518"/>
                  </a:lnTo>
                  <a:lnTo>
                    <a:pt x="1515964" y="186297"/>
                  </a:lnTo>
                  <a:lnTo>
                    <a:pt x="1490457" y="228139"/>
                  </a:lnTo>
                  <a:lnTo>
                    <a:pt x="1476426" y="280117"/>
                  </a:lnTo>
                  <a:lnTo>
                    <a:pt x="1473745" y="319655"/>
                  </a:lnTo>
                  <a:lnTo>
                    <a:pt x="1474415" y="340261"/>
                  </a:lnTo>
                  <a:lnTo>
                    <a:pt x="1479776" y="378459"/>
                  </a:lnTo>
                  <a:lnTo>
                    <a:pt x="1498373" y="427714"/>
                  </a:lnTo>
                  <a:lnTo>
                    <a:pt x="1528948" y="465451"/>
                  </a:lnTo>
                  <a:lnTo>
                    <a:pt x="1570915" y="491210"/>
                  </a:lnTo>
                  <a:lnTo>
                    <a:pt x="1623060" y="503146"/>
                  </a:lnTo>
                  <a:lnTo>
                    <a:pt x="1642620" y="503942"/>
                  </a:lnTo>
                  <a:lnTo>
                    <a:pt x="1666075" y="502979"/>
                  </a:lnTo>
                  <a:lnTo>
                    <a:pt x="1708963" y="495272"/>
                  </a:lnTo>
                  <a:lnTo>
                    <a:pt x="1746575" y="480069"/>
                  </a:lnTo>
                  <a:lnTo>
                    <a:pt x="1790050" y="445640"/>
                  </a:lnTo>
                  <a:lnTo>
                    <a:pt x="1774418" y="426206"/>
                  </a:lnTo>
                  <a:lnTo>
                    <a:pt x="1654012" y="426206"/>
                  </a:lnTo>
                  <a:lnTo>
                    <a:pt x="1635248" y="424950"/>
                  </a:lnTo>
                  <a:lnTo>
                    <a:pt x="1595040" y="406102"/>
                  </a:lnTo>
                  <a:lnTo>
                    <a:pt x="1577449" y="367025"/>
                  </a:lnTo>
                  <a:lnTo>
                    <a:pt x="1576276" y="350481"/>
                  </a:lnTo>
                  <a:lnTo>
                    <a:pt x="1576276" y="345120"/>
                  </a:lnTo>
                  <a:lnTo>
                    <a:pt x="1802112" y="345120"/>
                  </a:lnTo>
                  <a:lnTo>
                    <a:pt x="1802112" y="315634"/>
                  </a:lnTo>
                  <a:lnTo>
                    <a:pt x="1801569" y="299383"/>
                  </a:lnTo>
                  <a:lnTo>
                    <a:pt x="1801526" y="298085"/>
                  </a:lnTo>
                  <a:lnTo>
                    <a:pt x="1800369" y="286818"/>
                  </a:lnTo>
                  <a:lnTo>
                    <a:pt x="1576276" y="286818"/>
                  </a:lnTo>
                  <a:lnTo>
                    <a:pt x="1576366" y="280117"/>
                  </a:lnTo>
                  <a:lnTo>
                    <a:pt x="1585700" y="239741"/>
                  </a:lnTo>
                  <a:lnTo>
                    <a:pt x="1626327" y="210339"/>
                  </a:lnTo>
                  <a:lnTo>
                    <a:pt x="1640609" y="209082"/>
                  </a:lnTo>
                  <a:lnTo>
                    <a:pt x="1776593" y="209082"/>
                  </a:lnTo>
                  <a:lnTo>
                    <a:pt x="1773254" y="203218"/>
                  </a:lnTo>
                  <a:lnTo>
                    <a:pt x="1741465" y="168036"/>
                  </a:lnTo>
                  <a:lnTo>
                    <a:pt x="1696775" y="144330"/>
                  </a:lnTo>
                  <a:lnTo>
                    <a:pt x="1659583" y="136959"/>
                  </a:lnTo>
                  <a:lnTo>
                    <a:pt x="1638599" y="136037"/>
                  </a:lnTo>
                  <a:close/>
                </a:path>
                <a:path w="2786379" h="504189">
                  <a:moveTo>
                    <a:pt x="1740460" y="383988"/>
                  </a:moveTo>
                  <a:lnTo>
                    <a:pt x="1704272" y="414144"/>
                  </a:lnTo>
                  <a:lnTo>
                    <a:pt x="1654012" y="426206"/>
                  </a:lnTo>
                  <a:lnTo>
                    <a:pt x="1774418" y="426206"/>
                  </a:lnTo>
                  <a:lnTo>
                    <a:pt x="1740460" y="383988"/>
                  </a:lnTo>
                  <a:close/>
                </a:path>
                <a:path w="2786379" h="504189">
                  <a:moveTo>
                    <a:pt x="1776593" y="209082"/>
                  </a:moveTo>
                  <a:lnTo>
                    <a:pt x="1640609" y="209082"/>
                  </a:lnTo>
                  <a:lnTo>
                    <a:pt x="1654682" y="210339"/>
                  </a:lnTo>
                  <a:lnTo>
                    <a:pt x="1666745" y="214108"/>
                  </a:lnTo>
                  <a:lnTo>
                    <a:pt x="1695896" y="251803"/>
                  </a:lnTo>
                  <a:lnTo>
                    <a:pt x="1699581" y="286818"/>
                  </a:lnTo>
                  <a:lnTo>
                    <a:pt x="1800369" y="286818"/>
                  </a:lnTo>
                  <a:lnTo>
                    <a:pt x="1792730" y="247950"/>
                  </a:lnTo>
                  <a:lnTo>
                    <a:pt x="1781170" y="217124"/>
                  </a:lnTo>
                  <a:lnTo>
                    <a:pt x="1776593" y="209082"/>
                  </a:lnTo>
                  <a:close/>
                </a:path>
                <a:path w="2786379" h="504189">
                  <a:moveTo>
                    <a:pt x="1971337" y="144079"/>
                  </a:moveTo>
                  <a:lnTo>
                    <a:pt x="1872157" y="144079"/>
                  </a:lnTo>
                  <a:lnTo>
                    <a:pt x="1872157" y="495901"/>
                  </a:lnTo>
                  <a:lnTo>
                    <a:pt x="1971337" y="495901"/>
                  </a:lnTo>
                  <a:lnTo>
                    <a:pt x="1971337" y="259566"/>
                  </a:lnTo>
                  <a:lnTo>
                    <a:pt x="1972901" y="252194"/>
                  </a:lnTo>
                  <a:lnTo>
                    <a:pt x="2001494" y="221591"/>
                  </a:lnTo>
                  <a:lnTo>
                    <a:pt x="2008195" y="219804"/>
                  </a:lnTo>
                  <a:lnTo>
                    <a:pt x="2015343" y="217571"/>
                  </a:lnTo>
                  <a:lnTo>
                    <a:pt x="2022491" y="216454"/>
                  </a:lnTo>
                  <a:lnTo>
                    <a:pt x="2375995" y="216454"/>
                  </a:lnTo>
                  <a:lnTo>
                    <a:pt x="2375932" y="216119"/>
                  </a:lnTo>
                  <a:lnTo>
                    <a:pt x="2372679" y="207072"/>
                  </a:lnTo>
                  <a:lnTo>
                    <a:pt x="2168358" y="207072"/>
                  </a:lnTo>
                  <a:lnTo>
                    <a:pt x="2167012" y="203721"/>
                  </a:lnTo>
                  <a:lnTo>
                    <a:pt x="1971337" y="203721"/>
                  </a:lnTo>
                  <a:lnTo>
                    <a:pt x="1971337" y="144079"/>
                  </a:lnTo>
                  <a:close/>
                </a:path>
                <a:path w="2786379" h="504189">
                  <a:moveTo>
                    <a:pt x="2235371" y="216454"/>
                  </a:moveTo>
                  <a:lnTo>
                    <a:pt x="2029639" y="216454"/>
                  </a:lnTo>
                  <a:lnTo>
                    <a:pt x="2050749" y="220642"/>
                  </a:lnTo>
                  <a:lnTo>
                    <a:pt x="2065827" y="233207"/>
                  </a:lnTo>
                  <a:lnTo>
                    <a:pt x="2074873" y="254149"/>
                  </a:lnTo>
                  <a:lnTo>
                    <a:pt x="2077889" y="283467"/>
                  </a:lnTo>
                  <a:lnTo>
                    <a:pt x="2077889" y="495901"/>
                  </a:lnTo>
                  <a:lnTo>
                    <a:pt x="2177069" y="495901"/>
                  </a:lnTo>
                  <a:lnTo>
                    <a:pt x="2177069" y="268054"/>
                  </a:lnTo>
                  <a:lnTo>
                    <a:pt x="2178200" y="255824"/>
                  </a:lnTo>
                  <a:lnTo>
                    <a:pt x="2204461" y="223616"/>
                  </a:lnTo>
                  <a:lnTo>
                    <a:pt x="2224565" y="217249"/>
                  </a:lnTo>
                  <a:lnTo>
                    <a:pt x="2235371" y="216454"/>
                  </a:lnTo>
                  <a:close/>
                </a:path>
                <a:path w="2786379" h="504189">
                  <a:moveTo>
                    <a:pt x="2375995" y="216454"/>
                  </a:moveTo>
                  <a:lnTo>
                    <a:pt x="2235371" y="216454"/>
                  </a:lnTo>
                  <a:lnTo>
                    <a:pt x="2256481" y="220642"/>
                  </a:lnTo>
                  <a:lnTo>
                    <a:pt x="2271559" y="233207"/>
                  </a:lnTo>
                  <a:lnTo>
                    <a:pt x="2280606" y="254149"/>
                  </a:lnTo>
                  <a:lnTo>
                    <a:pt x="2283621" y="283467"/>
                  </a:lnTo>
                  <a:lnTo>
                    <a:pt x="2283621" y="495901"/>
                  </a:lnTo>
                  <a:lnTo>
                    <a:pt x="2382801" y="495901"/>
                  </a:lnTo>
                  <a:lnTo>
                    <a:pt x="2382801" y="275426"/>
                  </a:lnTo>
                  <a:lnTo>
                    <a:pt x="2381198" y="245940"/>
                  </a:lnTo>
                  <a:lnTo>
                    <a:pt x="2381084" y="243845"/>
                  </a:lnTo>
                  <a:lnTo>
                    <a:pt x="2375995" y="216454"/>
                  </a:lnTo>
                  <a:close/>
                </a:path>
                <a:path w="2786379" h="504189">
                  <a:moveTo>
                    <a:pt x="2277590" y="136037"/>
                  </a:moveTo>
                  <a:lnTo>
                    <a:pt x="2231363" y="145084"/>
                  </a:lnTo>
                  <a:lnTo>
                    <a:pt x="2195498" y="167199"/>
                  </a:lnTo>
                  <a:lnTo>
                    <a:pt x="2173007" y="199826"/>
                  </a:lnTo>
                  <a:lnTo>
                    <a:pt x="2170368" y="207072"/>
                  </a:lnTo>
                  <a:lnTo>
                    <a:pt x="2372679" y="207072"/>
                  </a:lnTo>
                  <a:lnTo>
                    <a:pt x="2355326" y="172225"/>
                  </a:lnTo>
                  <a:lnTo>
                    <a:pt x="2322489" y="145084"/>
                  </a:lnTo>
                  <a:lnTo>
                    <a:pt x="2277590" y="136037"/>
                  </a:lnTo>
                  <a:close/>
                </a:path>
                <a:path w="2786379" h="504189">
                  <a:moveTo>
                    <a:pt x="2069848" y="136037"/>
                  </a:moveTo>
                  <a:lnTo>
                    <a:pt x="2019964" y="147346"/>
                  </a:lnTo>
                  <a:lnTo>
                    <a:pt x="1988091" y="177753"/>
                  </a:lnTo>
                  <a:lnTo>
                    <a:pt x="1975358" y="203721"/>
                  </a:lnTo>
                  <a:lnTo>
                    <a:pt x="2167012" y="203721"/>
                  </a:lnTo>
                  <a:lnTo>
                    <a:pt x="2143353" y="164225"/>
                  </a:lnTo>
                  <a:lnTo>
                    <a:pt x="2103354" y="140561"/>
                  </a:lnTo>
                  <a:lnTo>
                    <a:pt x="2087867" y="137294"/>
                  </a:lnTo>
                  <a:lnTo>
                    <a:pt x="2089207" y="137294"/>
                  </a:lnTo>
                  <a:lnTo>
                    <a:pt x="2069848" y="136037"/>
                  </a:lnTo>
                  <a:close/>
                </a:path>
                <a:path w="2786379" h="504189">
                  <a:moveTo>
                    <a:pt x="2744938" y="213773"/>
                  </a:moveTo>
                  <a:lnTo>
                    <a:pt x="2595606" y="213773"/>
                  </a:lnTo>
                  <a:lnTo>
                    <a:pt x="2610224" y="214736"/>
                  </a:lnTo>
                  <a:lnTo>
                    <a:pt x="2622579" y="217626"/>
                  </a:lnTo>
                  <a:lnTo>
                    <a:pt x="2650558" y="246610"/>
                  </a:lnTo>
                  <a:lnTo>
                    <a:pt x="2653908" y="269394"/>
                  </a:lnTo>
                  <a:lnTo>
                    <a:pt x="2653908" y="291509"/>
                  </a:lnTo>
                  <a:lnTo>
                    <a:pt x="2598287" y="291509"/>
                  </a:lnTo>
                  <a:lnTo>
                    <a:pt x="2565241" y="293226"/>
                  </a:lnTo>
                  <a:lnTo>
                    <a:pt x="2509955" y="306964"/>
                  </a:lnTo>
                  <a:lnTo>
                    <a:pt x="2470123" y="334188"/>
                  </a:lnTo>
                  <a:lnTo>
                    <a:pt x="2450019" y="375402"/>
                  </a:lnTo>
                  <a:lnTo>
                    <a:pt x="2447506" y="401411"/>
                  </a:lnTo>
                  <a:lnTo>
                    <a:pt x="2449265" y="423400"/>
                  </a:lnTo>
                  <a:lnTo>
                    <a:pt x="2463338" y="460593"/>
                  </a:lnTo>
                  <a:lnTo>
                    <a:pt x="2491274" y="488110"/>
                  </a:lnTo>
                  <a:lnTo>
                    <a:pt x="2531818" y="502183"/>
                  </a:lnTo>
                  <a:lnTo>
                    <a:pt x="2556738" y="503942"/>
                  </a:lnTo>
                  <a:lnTo>
                    <a:pt x="2576047" y="502853"/>
                  </a:lnTo>
                  <a:lnTo>
                    <a:pt x="2624422" y="486519"/>
                  </a:lnTo>
                  <a:lnTo>
                    <a:pt x="2654704" y="450331"/>
                  </a:lnTo>
                  <a:lnTo>
                    <a:pt x="2659721" y="434918"/>
                  </a:lnTo>
                  <a:lnTo>
                    <a:pt x="2593596" y="434918"/>
                  </a:lnTo>
                  <a:lnTo>
                    <a:pt x="2583167" y="434374"/>
                  </a:lnTo>
                  <a:lnTo>
                    <a:pt x="2550372" y="414311"/>
                  </a:lnTo>
                  <a:lnTo>
                    <a:pt x="2547357" y="397391"/>
                  </a:lnTo>
                  <a:lnTo>
                    <a:pt x="2547357" y="387339"/>
                  </a:lnTo>
                  <a:lnTo>
                    <a:pt x="2580151" y="350272"/>
                  </a:lnTo>
                  <a:lnTo>
                    <a:pt x="2753088" y="347800"/>
                  </a:lnTo>
                  <a:lnTo>
                    <a:pt x="2753088" y="264703"/>
                  </a:lnTo>
                  <a:lnTo>
                    <a:pt x="2750743" y="235092"/>
                  </a:lnTo>
                  <a:lnTo>
                    <a:pt x="2744938" y="213773"/>
                  </a:lnTo>
                  <a:close/>
                </a:path>
                <a:path w="2786379" h="504189">
                  <a:moveTo>
                    <a:pt x="2753088" y="347800"/>
                  </a:moveTo>
                  <a:lnTo>
                    <a:pt x="2653908" y="347800"/>
                  </a:lnTo>
                  <a:lnTo>
                    <a:pt x="2653908" y="389349"/>
                  </a:lnTo>
                  <a:lnTo>
                    <a:pt x="2652777" y="400574"/>
                  </a:lnTo>
                  <a:lnTo>
                    <a:pt x="2626642" y="428887"/>
                  </a:lnTo>
                  <a:lnTo>
                    <a:pt x="2604844" y="434374"/>
                  </a:lnTo>
                  <a:lnTo>
                    <a:pt x="2663990" y="434374"/>
                  </a:lnTo>
                  <a:lnTo>
                    <a:pt x="2678159" y="470058"/>
                  </a:lnTo>
                  <a:lnTo>
                    <a:pt x="2718116" y="494854"/>
                  </a:lnTo>
                  <a:lnTo>
                    <a:pt x="2730974" y="495901"/>
                  </a:lnTo>
                  <a:lnTo>
                    <a:pt x="2785925" y="495901"/>
                  </a:lnTo>
                  <a:lnTo>
                    <a:pt x="2785925" y="418835"/>
                  </a:lnTo>
                  <a:lnTo>
                    <a:pt x="2753088" y="418835"/>
                  </a:lnTo>
                  <a:lnTo>
                    <a:pt x="2753088" y="347800"/>
                  </a:lnTo>
                  <a:close/>
                </a:path>
                <a:path w="2786379" h="504189">
                  <a:moveTo>
                    <a:pt x="2659898" y="434374"/>
                  </a:moveTo>
                  <a:lnTo>
                    <a:pt x="2603295" y="434374"/>
                  </a:lnTo>
                  <a:lnTo>
                    <a:pt x="2593596" y="434918"/>
                  </a:lnTo>
                  <a:lnTo>
                    <a:pt x="2659721" y="434918"/>
                  </a:lnTo>
                  <a:lnTo>
                    <a:pt x="2659898" y="434374"/>
                  </a:lnTo>
                  <a:close/>
                </a:path>
                <a:path w="2786379" h="504189">
                  <a:moveTo>
                    <a:pt x="2602978" y="136037"/>
                  </a:moveTo>
                  <a:lnTo>
                    <a:pt x="2553053" y="140561"/>
                  </a:lnTo>
                  <a:lnTo>
                    <a:pt x="2514520" y="154131"/>
                  </a:lnTo>
                  <a:lnTo>
                    <a:pt x="2472301" y="188182"/>
                  </a:lnTo>
                  <a:lnTo>
                    <a:pt x="2460909" y="203051"/>
                  </a:lnTo>
                  <a:lnTo>
                    <a:pt x="2519881" y="255322"/>
                  </a:lnTo>
                  <a:lnTo>
                    <a:pt x="2525954" y="247489"/>
                  </a:lnTo>
                  <a:lnTo>
                    <a:pt x="2532781" y="240076"/>
                  </a:lnTo>
                  <a:lnTo>
                    <a:pt x="2569136" y="216956"/>
                  </a:lnTo>
                  <a:lnTo>
                    <a:pt x="2595606" y="213773"/>
                  </a:lnTo>
                  <a:lnTo>
                    <a:pt x="2744938" y="213773"/>
                  </a:lnTo>
                  <a:lnTo>
                    <a:pt x="2743706" y="209250"/>
                  </a:lnTo>
                  <a:lnTo>
                    <a:pt x="2715561" y="168874"/>
                  </a:lnTo>
                  <a:lnTo>
                    <a:pt x="2668651" y="144246"/>
                  </a:lnTo>
                  <a:lnTo>
                    <a:pt x="2638160" y="138090"/>
                  </a:lnTo>
                  <a:lnTo>
                    <a:pt x="2602978" y="136037"/>
                  </a:lnTo>
                  <a:close/>
                </a:path>
              </a:pathLst>
            </a:custGeom>
            <a:solidFill>
              <a:srgbClr val="1C2B4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4" name="object 4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1289" y="2308155"/>
            <a:ext cx="152456" cy="152455"/>
          </a:xfrm>
          <a:prstGeom prst="rect">
            <a:avLst/>
          </a:prstGeom>
        </p:spPr>
      </p:pic>
      <p:sp>
        <p:nvSpPr>
          <p:cNvPr id="45" name="object 45" descr=""/>
          <p:cNvSpPr/>
          <p:nvPr/>
        </p:nvSpPr>
        <p:spPr>
          <a:xfrm>
            <a:off x="773741" y="1029598"/>
            <a:ext cx="1083310" cy="1083310"/>
          </a:xfrm>
          <a:custGeom>
            <a:avLst/>
            <a:gdLst/>
            <a:ahLst/>
            <a:cxnLst/>
            <a:rect l="l" t="t" r="r" b="b"/>
            <a:pathLst>
              <a:path w="1083310" h="1083310">
                <a:moveTo>
                  <a:pt x="0" y="541574"/>
                </a:moveTo>
                <a:lnTo>
                  <a:pt x="1988" y="588283"/>
                </a:lnTo>
                <a:lnTo>
                  <a:pt x="7847" y="633893"/>
                </a:lnTo>
                <a:lnTo>
                  <a:pt x="17411" y="678240"/>
                </a:lnTo>
                <a:lnTo>
                  <a:pt x="30520" y="721162"/>
                </a:lnTo>
                <a:lnTo>
                  <a:pt x="47008" y="762495"/>
                </a:lnTo>
                <a:lnTo>
                  <a:pt x="66715" y="802077"/>
                </a:lnTo>
                <a:lnTo>
                  <a:pt x="89476" y="839744"/>
                </a:lnTo>
                <a:lnTo>
                  <a:pt x="115128" y="875335"/>
                </a:lnTo>
                <a:lnTo>
                  <a:pt x="143510" y="908685"/>
                </a:lnTo>
                <a:lnTo>
                  <a:pt x="174457" y="939633"/>
                </a:lnTo>
                <a:lnTo>
                  <a:pt x="207808" y="968015"/>
                </a:lnTo>
                <a:lnTo>
                  <a:pt x="243399" y="993667"/>
                </a:lnTo>
                <a:lnTo>
                  <a:pt x="281066" y="1016428"/>
                </a:lnTo>
                <a:lnTo>
                  <a:pt x="320648" y="1036135"/>
                </a:lnTo>
                <a:lnTo>
                  <a:pt x="361981" y="1052623"/>
                </a:lnTo>
                <a:lnTo>
                  <a:pt x="404903" y="1065731"/>
                </a:lnTo>
                <a:lnTo>
                  <a:pt x="449250" y="1075296"/>
                </a:lnTo>
                <a:lnTo>
                  <a:pt x="494859" y="1081154"/>
                </a:lnTo>
                <a:lnTo>
                  <a:pt x="541569" y="1083143"/>
                </a:lnTo>
                <a:lnTo>
                  <a:pt x="588278" y="1081154"/>
                </a:lnTo>
                <a:lnTo>
                  <a:pt x="633887" y="1075296"/>
                </a:lnTo>
                <a:lnTo>
                  <a:pt x="678234" y="1065731"/>
                </a:lnTo>
                <a:lnTo>
                  <a:pt x="721156" y="1052623"/>
                </a:lnTo>
                <a:lnTo>
                  <a:pt x="762489" y="1036135"/>
                </a:lnTo>
                <a:lnTo>
                  <a:pt x="802072" y="1016428"/>
                </a:lnTo>
                <a:lnTo>
                  <a:pt x="839739" y="993667"/>
                </a:lnTo>
                <a:lnTo>
                  <a:pt x="875330" y="968015"/>
                </a:lnTo>
                <a:lnTo>
                  <a:pt x="908681" y="939633"/>
                </a:lnTo>
                <a:lnTo>
                  <a:pt x="939629" y="908685"/>
                </a:lnTo>
                <a:lnTo>
                  <a:pt x="968011" y="875335"/>
                </a:lnTo>
                <a:lnTo>
                  <a:pt x="993664" y="839744"/>
                </a:lnTo>
                <a:lnTo>
                  <a:pt x="1016425" y="802077"/>
                </a:lnTo>
                <a:lnTo>
                  <a:pt x="1036131" y="762495"/>
                </a:lnTo>
                <a:lnTo>
                  <a:pt x="1052620" y="721162"/>
                </a:lnTo>
                <a:lnTo>
                  <a:pt x="1065728" y="678240"/>
                </a:lnTo>
                <a:lnTo>
                  <a:pt x="1075293" y="633893"/>
                </a:lnTo>
                <a:lnTo>
                  <a:pt x="1081152" y="588283"/>
                </a:lnTo>
                <a:lnTo>
                  <a:pt x="1083141" y="541574"/>
                </a:lnTo>
                <a:lnTo>
                  <a:pt x="1081152" y="494865"/>
                </a:lnTo>
                <a:lnTo>
                  <a:pt x="1075293" y="449256"/>
                </a:lnTo>
                <a:lnTo>
                  <a:pt x="1065728" y="404908"/>
                </a:lnTo>
                <a:lnTo>
                  <a:pt x="1052620" y="361987"/>
                </a:lnTo>
                <a:lnTo>
                  <a:pt x="1036131" y="320653"/>
                </a:lnTo>
                <a:lnTo>
                  <a:pt x="1016425" y="281071"/>
                </a:lnTo>
                <a:lnTo>
                  <a:pt x="993664" y="243403"/>
                </a:lnTo>
                <a:lnTo>
                  <a:pt x="968011" y="207812"/>
                </a:lnTo>
                <a:lnTo>
                  <a:pt x="939629" y="174461"/>
                </a:lnTo>
                <a:lnTo>
                  <a:pt x="908681" y="143513"/>
                </a:lnTo>
                <a:lnTo>
                  <a:pt x="875330" y="115131"/>
                </a:lnTo>
                <a:lnTo>
                  <a:pt x="839739" y="89477"/>
                </a:lnTo>
                <a:lnTo>
                  <a:pt x="802072" y="66716"/>
                </a:lnTo>
                <a:lnTo>
                  <a:pt x="762489" y="47009"/>
                </a:lnTo>
                <a:lnTo>
                  <a:pt x="721156" y="30520"/>
                </a:lnTo>
                <a:lnTo>
                  <a:pt x="678234" y="17412"/>
                </a:lnTo>
                <a:lnTo>
                  <a:pt x="633887" y="7847"/>
                </a:lnTo>
                <a:lnTo>
                  <a:pt x="588278" y="1989"/>
                </a:lnTo>
                <a:lnTo>
                  <a:pt x="541569" y="0"/>
                </a:lnTo>
                <a:lnTo>
                  <a:pt x="494859" y="1989"/>
                </a:lnTo>
                <a:lnTo>
                  <a:pt x="449250" y="7847"/>
                </a:lnTo>
                <a:lnTo>
                  <a:pt x="404903" y="17412"/>
                </a:lnTo>
                <a:lnTo>
                  <a:pt x="361981" y="30520"/>
                </a:lnTo>
                <a:lnTo>
                  <a:pt x="320648" y="47009"/>
                </a:lnTo>
                <a:lnTo>
                  <a:pt x="281066" y="66716"/>
                </a:lnTo>
                <a:lnTo>
                  <a:pt x="243399" y="89477"/>
                </a:lnTo>
                <a:lnTo>
                  <a:pt x="207808" y="115131"/>
                </a:lnTo>
                <a:lnTo>
                  <a:pt x="174457" y="143513"/>
                </a:lnTo>
                <a:lnTo>
                  <a:pt x="143510" y="174461"/>
                </a:lnTo>
                <a:lnTo>
                  <a:pt x="115128" y="207812"/>
                </a:lnTo>
                <a:lnTo>
                  <a:pt x="89476" y="243403"/>
                </a:lnTo>
                <a:lnTo>
                  <a:pt x="66715" y="281071"/>
                </a:lnTo>
                <a:lnTo>
                  <a:pt x="47008" y="320653"/>
                </a:lnTo>
                <a:lnTo>
                  <a:pt x="30520" y="361987"/>
                </a:lnTo>
                <a:lnTo>
                  <a:pt x="17411" y="404908"/>
                </a:lnTo>
                <a:lnTo>
                  <a:pt x="7847" y="449256"/>
                </a:lnTo>
                <a:lnTo>
                  <a:pt x="1988" y="494865"/>
                </a:lnTo>
                <a:lnTo>
                  <a:pt x="0" y="541574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6" name="object 4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72662" y="670132"/>
            <a:ext cx="143112" cy="143111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88026" y="670132"/>
            <a:ext cx="143111" cy="143111"/>
          </a:xfrm>
          <a:prstGeom prst="rect">
            <a:avLst/>
          </a:prstGeom>
        </p:spPr>
      </p:pic>
      <p:sp>
        <p:nvSpPr>
          <p:cNvPr id="48" name="object 48" descr=""/>
          <p:cNvSpPr/>
          <p:nvPr/>
        </p:nvSpPr>
        <p:spPr>
          <a:xfrm>
            <a:off x="1043767" y="1269295"/>
            <a:ext cx="479425" cy="621665"/>
          </a:xfrm>
          <a:custGeom>
            <a:avLst/>
            <a:gdLst/>
            <a:ahLst/>
            <a:cxnLst/>
            <a:rect l="l" t="t" r="r" b="b"/>
            <a:pathLst>
              <a:path w="479425" h="621664">
                <a:moveTo>
                  <a:pt x="400511" y="501974"/>
                </a:moveTo>
                <a:lnTo>
                  <a:pt x="273237" y="501974"/>
                </a:lnTo>
                <a:lnTo>
                  <a:pt x="273237" y="621237"/>
                </a:lnTo>
                <a:lnTo>
                  <a:pt x="400511" y="621237"/>
                </a:lnTo>
                <a:lnTo>
                  <a:pt x="400511" y="501974"/>
                </a:lnTo>
                <a:close/>
              </a:path>
              <a:path w="479425" h="621664">
                <a:moveTo>
                  <a:pt x="400511" y="0"/>
                </a:moveTo>
                <a:lnTo>
                  <a:pt x="242086" y="0"/>
                </a:lnTo>
                <a:lnTo>
                  <a:pt x="0" y="388050"/>
                </a:lnTo>
                <a:lnTo>
                  <a:pt x="0" y="501974"/>
                </a:lnTo>
                <a:lnTo>
                  <a:pt x="478833" y="501974"/>
                </a:lnTo>
                <a:lnTo>
                  <a:pt x="478833" y="398731"/>
                </a:lnTo>
                <a:lnTo>
                  <a:pt x="106803" y="398731"/>
                </a:lnTo>
                <a:lnTo>
                  <a:pt x="264337" y="137953"/>
                </a:lnTo>
                <a:lnTo>
                  <a:pt x="400511" y="137953"/>
                </a:lnTo>
                <a:lnTo>
                  <a:pt x="400511" y="0"/>
                </a:lnTo>
                <a:close/>
              </a:path>
              <a:path w="479425" h="621664">
                <a:moveTo>
                  <a:pt x="400511" y="137953"/>
                </a:moveTo>
                <a:lnTo>
                  <a:pt x="273237" y="137953"/>
                </a:lnTo>
                <a:lnTo>
                  <a:pt x="273237" y="398731"/>
                </a:lnTo>
                <a:lnTo>
                  <a:pt x="400511" y="398731"/>
                </a:lnTo>
                <a:lnTo>
                  <a:pt x="400511" y="1379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203732" y="0"/>
            <a:ext cx="6594475" cy="6273800"/>
          </a:xfrm>
          <a:custGeom>
            <a:avLst/>
            <a:gdLst/>
            <a:ahLst/>
            <a:cxnLst/>
            <a:rect l="l" t="t" r="r" b="b"/>
            <a:pathLst>
              <a:path w="6594475" h="6273800">
                <a:moveTo>
                  <a:pt x="6594265" y="0"/>
                </a:moveTo>
                <a:lnTo>
                  <a:pt x="0" y="0"/>
                </a:lnTo>
                <a:lnTo>
                  <a:pt x="0" y="6273752"/>
                </a:lnTo>
                <a:lnTo>
                  <a:pt x="6594265" y="6273752"/>
                </a:lnTo>
                <a:lnTo>
                  <a:pt x="6594265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025289" y="0"/>
            <a:ext cx="6594475" cy="6273800"/>
          </a:xfrm>
          <a:custGeom>
            <a:avLst/>
            <a:gdLst/>
            <a:ahLst/>
            <a:cxnLst/>
            <a:rect l="l" t="t" r="r" b="b"/>
            <a:pathLst>
              <a:path w="6594475" h="6273800">
                <a:moveTo>
                  <a:pt x="6594265" y="0"/>
                </a:moveTo>
                <a:lnTo>
                  <a:pt x="0" y="0"/>
                </a:lnTo>
                <a:lnTo>
                  <a:pt x="0" y="6273752"/>
                </a:lnTo>
                <a:lnTo>
                  <a:pt x="6594265" y="6273752"/>
                </a:lnTo>
                <a:lnTo>
                  <a:pt x="6594265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241260" y="6867029"/>
            <a:ext cx="1911985" cy="504190"/>
          </a:xfrm>
          <a:custGeom>
            <a:avLst/>
            <a:gdLst/>
            <a:ahLst/>
            <a:cxnLst/>
            <a:rect l="l" t="t" r="r" b="b"/>
            <a:pathLst>
              <a:path w="1911985" h="504190">
                <a:moveTo>
                  <a:pt x="203721" y="434248"/>
                </a:moveTo>
                <a:lnTo>
                  <a:pt x="0" y="434248"/>
                </a:lnTo>
                <a:lnTo>
                  <a:pt x="0" y="495901"/>
                </a:lnTo>
                <a:lnTo>
                  <a:pt x="203721" y="495901"/>
                </a:lnTo>
                <a:lnTo>
                  <a:pt x="203721" y="434248"/>
                </a:lnTo>
                <a:close/>
              </a:path>
              <a:path w="1911985" h="504190">
                <a:moveTo>
                  <a:pt x="139388" y="89798"/>
                </a:moveTo>
                <a:lnTo>
                  <a:pt x="63662" y="89798"/>
                </a:lnTo>
                <a:lnTo>
                  <a:pt x="63662" y="434248"/>
                </a:lnTo>
                <a:lnTo>
                  <a:pt x="139388" y="434248"/>
                </a:lnTo>
                <a:lnTo>
                  <a:pt x="139388" y="89798"/>
                </a:lnTo>
                <a:close/>
              </a:path>
              <a:path w="1911985" h="504190">
                <a:moveTo>
                  <a:pt x="203721" y="28145"/>
                </a:moveTo>
                <a:lnTo>
                  <a:pt x="0" y="28145"/>
                </a:lnTo>
                <a:lnTo>
                  <a:pt x="0" y="89798"/>
                </a:lnTo>
                <a:lnTo>
                  <a:pt x="203721" y="89798"/>
                </a:lnTo>
                <a:lnTo>
                  <a:pt x="203721" y="28145"/>
                </a:lnTo>
                <a:close/>
              </a:path>
              <a:path w="1911985" h="504190">
                <a:moveTo>
                  <a:pt x="408202" y="139388"/>
                </a:moveTo>
                <a:lnTo>
                  <a:pt x="349397" y="151450"/>
                </a:lnTo>
                <a:lnTo>
                  <a:pt x="305671" y="187638"/>
                </a:lnTo>
                <a:lnTo>
                  <a:pt x="278530" y="244934"/>
                </a:lnTo>
                <a:lnTo>
                  <a:pt x="269483" y="321665"/>
                </a:lnTo>
                <a:lnTo>
                  <a:pt x="271745" y="362502"/>
                </a:lnTo>
                <a:lnTo>
                  <a:pt x="289839" y="429850"/>
                </a:lnTo>
                <a:lnTo>
                  <a:pt x="325649" y="477179"/>
                </a:lnTo>
                <a:lnTo>
                  <a:pt x="376915" y="500969"/>
                </a:lnTo>
                <a:lnTo>
                  <a:pt x="408202" y="503942"/>
                </a:lnTo>
                <a:lnTo>
                  <a:pt x="425039" y="502853"/>
                </a:lnTo>
                <a:lnTo>
                  <a:pt x="468514" y="486519"/>
                </a:lnTo>
                <a:lnTo>
                  <a:pt x="499424" y="452844"/>
                </a:lnTo>
                <a:lnTo>
                  <a:pt x="504825" y="440949"/>
                </a:lnTo>
                <a:lnTo>
                  <a:pt x="430316" y="440949"/>
                </a:lnTo>
                <a:lnTo>
                  <a:pt x="412181" y="439442"/>
                </a:lnTo>
                <a:lnTo>
                  <a:pt x="369334" y="416824"/>
                </a:lnTo>
                <a:lnTo>
                  <a:pt x="347973" y="370962"/>
                </a:lnTo>
                <a:lnTo>
                  <a:pt x="346549" y="351821"/>
                </a:lnTo>
                <a:lnTo>
                  <a:pt x="346549" y="291509"/>
                </a:lnTo>
                <a:lnTo>
                  <a:pt x="359366" y="240243"/>
                </a:lnTo>
                <a:lnTo>
                  <a:pt x="395972" y="208580"/>
                </a:lnTo>
                <a:lnTo>
                  <a:pt x="430316" y="202381"/>
                </a:lnTo>
                <a:lnTo>
                  <a:pt x="504845" y="202381"/>
                </a:lnTo>
                <a:lnTo>
                  <a:pt x="499424" y="190235"/>
                </a:lnTo>
                <a:lnTo>
                  <a:pt x="468514" y="156811"/>
                </a:lnTo>
                <a:lnTo>
                  <a:pt x="425039" y="140477"/>
                </a:lnTo>
                <a:lnTo>
                  <a:pt x="408202" y="139388"/>
                </a:lnTo>
                <a:close/>
              </a:path>
              <a:path w="1911985" h="504190">
                <a:moveTo>
                  <a:pt x="582437" y="438269"/>
                </a:moveTo>
                <a:lnTo>
                  <a:pt x="509392" y="438269"/>
                </a:lnTo>
                <a:lnTo>
                  <a:pt x="509392" y="495901"/>
                </a:lnTo>
                <a:lnTo>
                  <a:pt x="582437" y="495901"/>
                </a:lnTo>
                <a:lnTo>
                  <a:pt x="582437" y="438269"/>
                </a:lnTo>
                <a:close/>
              </a:path>
              <a:path w="1911985" h="504190">
                <a:moveTo>
                  <a:pt x="504845" y="202381"/>
                </a:moveTo>
                <a:lnTo>
                  <a:pt x="430316" y="202381"/>
                </a:lnTo>
                <a:lnTo>
                  <a:pt x="446400" y="203428"/>
                </a:lnTo>
                <a:lnTo>
                  <a:pt x="461143" y="206569"/>
                </a:lnTo>
                <a:lnTo>
                  <a:pt x="496576" y="227846"/>
                </a:lnTo>
                <a:lnTo>
                  <a:pt x="509392" y="262023"/>
                </a:lnTo>
                <a:lnTo>
                  <a:pt x="509392" y="381307"/>
                </a:lnTo>
                <a:lnTo>
                  <a:pt x="486608" y="424866"/>
                </a:lnTo>
                <a:lnTo>
                  <a:pt x="446400" y="439944"/>
                </a:lnTo>
                <a:lnTo>
                  <a:pt x="430316" y="440949"/>
                </a:lnTo>
                <a:lnTo>
                  <a:pt x="504825" y="440949"/>
                </a:lnTo>
                <a:lnTo>
                  <a:pt x="506042" y="438269"/>
                </a:lnTo>
                <a:lnTo>
                  <a:pt x="582437" y="438269"/>
                </a:lnTo>
                <a:lnTo>
                  <a:pt x="582437" y="205061"/>
                </a:lnTo>
                <a:lnTo>
                  <a:pt x="506042" y="205061"/>
                </a:lnTo>
                <a:lnTo>
                  <a:pt x="504845" y="202381"/>
                </a:lnTo>
                <a:close/>
              </a:path>
              <a:path w="1911985" h="504190">
                <a:moveTo>
                  <a:pt x="582437" y="0"/>
                </a:moveTo>
                <a:lnTo>
                  <a:pt x="509392" y="0"/>
                </a:lnTo>
                <a:lnTo>
                  <a:pt x="509392" y="205061"/>
                </a:lnTo>
                <a:lnTo>
                  <a:pt x="582437" y="205061"/>
                </a:lnTo>
                <a:lnTo>
                  <a:pt x="582437" y="0"/>
                </a:lnTo>
                <a:close/>
              </a:path>
              <a:path w="1911985" h="504190">
                <a:moveTo>
                  <a:pt x="823550" y="139388"/>
                </a:moveTo>
                <a:lnTo>
                  <a:pt x="804328" y="140226"/>
                </a:lnTo>
                <a:lnTo>
                  <a:pt x="804986" y="140226"/>
                </a:lnTo>
                <a:lnTo>
                  <a:pt x="788033" y="142571"/>
                </a:lnTo>
                <a:lnTo>
                  <a:pt x="742338" y="159199"/>
                </a:lnTo>
                <a:lnTo>
                  <a:pt x="706276" y="188978"/>
                </a:lnTo>
                <a:lnTo>
                  <a:pt x="680475" y="230024"/>
                </a:lnTo>
                <a:lnTo>
                  <a:pt x="666068" y="282127"/>
                </a:lnTo>
                <a:lnTo>
                  <a:pt x="663388" y="321665"/>
                </a:lnTo>
                <a:lnTo>
                  <a:pt x="664007" y="340429"/>
                </a:lnTo>
                <a:lnTo>
                  <a:pt x="669419" y="379841"/>
                </a:lnTo>
                <a:lnTo>
                  <a:pt x="687848" y="428552"/>
                </a:lnTo>
                <a:lnTo>
                  <a:pt x="717208" y="466080"/>
                </a:lnTo>
                <a:lnTo>
                  <a:pt x="756537" y="491210"/>
                </a:lnTo>
                <a:lnTo>
                  <a:pt x="805289" y="503146"/>
                </a:lnTo>
                <a:lnTo>
                  <a:pt x="823550" y="503942"/>
                </a:lnTo>
                <a:lnTo>
                  <a:pt x="847256" y="502770"/>
                </a:lnTo>
                <a:lnTo>
                  <a:pt x="890145" y="493388"/>
                </a:lnTo>
                <a:lnTo>
                  <a:pt x="926668" y="474666"/>
                </a:lnTo>
                <a:lnTo>
                  <a:pt x="954813" y="448865"/>
                </a:lnTo>
                <a:lnTo>
                  <a:pt x="958514" y="443630"/>
                </a:lnTo>
                <a:lnTo>
                  <a:pt x="830922" y="443630"/>
                </a:lnTo>
                <a:lnTo>
                  <a:pt x="810064" y="442038"/>
                </a:lnTo>
                <a:lnTo>
                  <a:pt x="762568" y="418165"/>
                </a:lnTo>
                <a:lnTo>
                  <a:pt x="740579" y="371046"/>
                </a:lnTo>
                <a:lnTo>
                  <a:pt x="739113" y="351821"/>
                </a:lnTo>
                <a:lnTo>
                  <a:pt x="739113" y="340429"/>
                </a:lnTo>
                <a:lnTo>
                  <a:pt x="978352" y="340429"/>
                </a:lnTo>
                <a:lnTo>
                  <a:pt x="978352" y="312953"/>
                </a:lnTo>
                <a:lnTo>
                  <a:pt x="977724" y="295153"/>
                </a:lnTo>
                <a:lnTo>
                  <a:pt x="977398" y="292179"/>
                </a:lnTo>
                <a:lnTo>
                  <a:pt x="739113" y="292179"/>
                </a:lnTo>
                <a:lnTo>
                  <a:pt x="739190" y="285478"/>
                </a:lnTo>
                <a:lnTo>
                  <a:pt x="748453" y="242547"/>
                </a:lnTo>
                <a:lnTo>
                  <a:pt x="774295" y="211093"/>
                </a:lnTo>
                <a:lnTo>
                  <a:pt x="814336" y="196768"/>
                </a:lnTo>
                <a:lnTo>
                  <a:pt x="823550" y="196350"/>
                </a:lnTo>
                <a:lnTo>
                  <a:pt x="943966" y="196350"/>
                </a:lnTo>
                <a:lnTo>
                  <a:pt x="939484" y="190318"/>
                </a:lnTo>
                <a:lnTo>
                  <a:pt x="904679" y="160162"/>
                </a:lnTo>
                <a:lnTo>
                  <a:pt x="859403" y="142739"/>
                </a:lnTo>
                <a:lnTo>
                  <a:pt x="842063" y="140226"/>
                </a:lnTo>
                <a:lnTo>
                  <a:pt x="823550" y="139388"/>
                </a:lnTo>
                <a:close/>
              </a:path>
              <a:path w="1911985" h="504190">
                <a:moveTo>
                  <a:pt x="922731" y="391359"/>
                </a:moveTo>
                <a:lnTo>
                  <a:pt x="895841" y="421892"/>
                </a:lnTo>
                <a:lnTo>
                  <a:pt x="860575" y="440112"/>
                </a:lnTo>
                <a:lnTo>
                  <a:pt x="830922" y="443630"/>
                </a:lnTo>
                <a:lnTo>
                  <a:pt x="958514" y="443630"/>
                </a:lnTo>
                <a:lnTo>
                  <a:pt x="965619" y="433578"/>
                </a:lnTo>
                <a:lnTo>
                  <a:pt x="922731" y="391359"/>
                </a:lnTo>
                <a:close/>
              </a:path>
              <a:path w="1911985" h="504190">
                <a:moveTo>
                  <a:pt x="943966" y="196350"/>
                </a:moveTo>
                <a:lnTo>
                  <a:pt x="823550" y="196350"/>
                </a:lnTo>
                <a:lnTo>
                  <a:pt x="842070" y="198025"/>
                </a:lnTo>
                <a:lnTo>
                  <a:pt x="841092" y="198025"/>
                </a:lnTo>
                <a:lnTo>
                  <a:pt x="880512" y="221145"/>
                </a:lnTo>
                <a:lnTo>
                  <a:pt x="899988" y="266379"/>
                </a:lnTo>
                <a:lnTo>
                  <a:pt x="901286" y="285478"/>
                </a:lnTo>
                <a:lnTo>
                  <a:pt x="901286" y="292179"/>
                </a:lnTo>
                <a:lnTo>
                  <a:pt x="977398" y="292179"/>
                </a:lnTo>
                <a:lnTo>
                  <a:pt x="975839" y="277939"/>
                </a:lnTo>
                <a:lnTo>
                  <a:pt x="972698" y="261311"/>
                </a:lnTo>
                <a:lnTo>
                  <a:pt x="968300" y="245270"/>
                </a:lnTo>
                <a:lnTo>
                  <a:pt x="963039" y="230191"/>
                </a:lnTo>
                <a:lnTo>
                  <a:pt x="962981" y="230024"/>
                </a:lnTo>
                <a:lnTo>
                  <a:pt x="956405" y="215784"/>
                </a:lnTo>
                <a:lnTo>
                  <a:pt x="948573" y="202548"/>
                </a:lnTo>
                <a:lnTo>
                  <a:pt x="943966" y="196350"/>
                </a:lnTo>
                <a:close/>
              </a:path>
              <a:path w="1911985" h="504190">
                <a:moveTo>
                  <a:pt x="1303980" y="199030"/>
                </a:moveTo>
                <a:lnTo>
                  <a:pt x="1173807" y="199030"/>
                </a:lnTo>
                <a:lnTo>
                  <a:pt x="1191021" y="200119"/>
                </a:lnTo>
                <a:lnTo>
                  <a:pt x="1205806" y="203386"/>
                </a:lnTo>
                <a:lnTo>
                  <a:pt x="1241155" y="237563"/>
                </a:lnTo>
                <a:lnTo>
                  <a:pt x="1245511" y="266044"/>
                </a:lnTo>
                <a:lnTo>
                  <a:pt x="1245511" y="295530"/>
                </a:lnTo>
                <a:lnTo>
                  <a:pt x="1182519" y="295530"/>
                </a:lnTo>
                <a:lnTo>
                  <a:pt x="1148174" y="297163"/>
                </a:lnTo>
                <a:lnTo>
                  <a:pt x="1092553" y="310231"/>
                </a:lnTo>
                <a:lnTo>
                  <a:pt x="1054857" y="336366"/>
                </a:lnTo>
                <a:lnTo>
                  <a:pt x="1036094" y="375569"/>
                </a:lnTo>
                <a:lnTo>
                  <a:pt x="1033748" y="400071"/>
                </a:lnTo>
                <a:lnTo>
                  <a:pt x="1035499" y="422018"/>
                </a:lnTo>
                <a:lnTo>
                  <a:pt x="1049957" y="460509"/>
                </a:lnTo>
                <a:lnTo>
                  <a:pt x="1078857" y="488110"/>
                </a:lnTo>
                <a:lnTo>
                  <a:pt x="1120740" y="502183"/>
                </a:lnTo>
                <a:lnTo>
                  <a:pt x="1146331" y="503942"/>
                </a:lnTo>
                <a:lnTo>
                  <a:pt x="1164718" y="502895"/>
                </a:lnTo>
                <a:lnTo>
                  <a:pt x="1211334" y="487189"/>
                </a:lnTo>
                <a:lnTo>
                  <a:pt x="1242119" y="453012"/>
                </a:lnTo>
                <a:lnTo>
                  <a:pt x="1243967" y="448321"/>
                </a:lnTo>
                <a:lnTo>
                  <a:pt x="1167105" y="448321"/>
                </a:lnTo>
                <a:lnTo>
                  <a:pt x="1154080" y="447609"/>
                </a:lnTo>
                <a:lnTo>
                  <a:pt x="1116803" y="430185"/>
                </a:lnTo>
                <a:lnTo>
                  <a:pt x="1108133" y="401411"/>
                </a:lnTo>
                <a:lnTo>
                  <a:pt x="1108133" y="389349"/>
                </a:lnTo>
                <a:lnTo>
                  <a:pt x="1112866" y="368826"/>
                </a:lnTo>
                <a:lnTo>
                  <a:pt x="1127065" y="354167"/>
                </a:lnTo>
                <a:lnTo>
                  <a:pt x="1150729" y="345371"/>
                </a:lnTo>
                <a:lnTo>
                  <a:pt x="1183859" y="342439"/>
                </a:lnTo>
                <a:lnTo>
                  <a:pt x="1318556" y="342439"/>
                </a:lnTo>
                <a:lnTo>
                  <a:pt x="1318556" y="261353"/>
                </a:lnTo>
                <a:lnTo>
                  <a:pt x="1316295" y="233584"/>
                </a:lnTo>
                <a:lnTo>
                  <a:pt x="1309509" y="209250"/>
                </a:lnTo>
                <a:lnTo>
                  <a:pt x="1303980" y="199030"/>
                </a:lnTo>
                <a:close/>
              </a:path>
              <a:path w="1911985" h="504190">
                <a:moveTo>
                  <a:pt x="1355414" y="437599"/>
                </a:moveTo>
                <a:lnTo>
                  <a:pt x="1251543" y="437599"/>
                </a:lnTo>
                <a:lnTo>
                  <a:pt x="1253972" y="449787"/>
                </a:lnTo>
                <a:lnTo>
                  <a:pt x="1278851" y="486854"/>
                </a:lnTo>
                <a:lnTo>
                  <a:pt x="1314535" y="495901"/>
                </a:lnTo>
                <a:lnTo>
                  <a:pt x="1355414" y="495901"/>
                </a:lnTo>
                <a:lnTo>
                  <a:pt x="1355414" y="437599"/>
                </a:lnTo>
                <a:close/>
              </a:path>
              <a:path w="1911985" h="504190">
                <a:moveTo>
                  <a:pt x="1318556" y="342439"/>
                </a:moveTo>
                <a:lnTo>
                  <a:pt x="1245511" y="342439"/>
                </a:lnTo>
                <a:lnTo>
                  <a:pt x="1245511" y="392700"/>
                </a:lnTo>
                <a:lnTo>
                  <a:pt x="1244129" y="404804"/>
                </a:lnTo>
                <a:lnTo>
                  <a:pt x="1211586" y="440028"/>
                </a:lnTo>
                <a:lnTo>
                  <a:pt x="1167105" y="448321"/>
                </a:lnTo>
                <a:lnTo>
                  <a:pt x="1243967" y="448321"/>
                </a:lnTo>
                <a:lnTo>
                  <a:pt x="1248192" y="437599"/>
                </a:lnTo>
                <a:lnTo>
                  <a:pt x="1355414" y="437599"/>
                </a:lnTo>
                <a:lnTo>
                  <a:pt x="1355414" y="436258"/>
                </a:lnTo>
                <a:lnTo>
                  <a:pt x="1318556" y="436258"/>
                </a:lnTo>
                <a:lnTo>
                  <a:pt x="1318556" y="342439"/>
                </a:lnTo>
                <a:close/>
              </a:path>
              <a:path w="1911985" h="504190">
                <a:moveTo>
                  <a:pt x="1178498" y="139388"/>
                </a:moveTo>
                <a:lnTo>
                  <a:pt x="1132426" y="144246"/>
                </a:lnTo>
                <a:lnTo>
                  <a:pt x="1096071" y="158822"/>
                </a:lnTo>
                <a:lnTo>
                  <a:pt x="1056742" y="192999"/>
                </a:lnTo>
                <a:lnTo>
                  <a:pt x="1047151" y="207072"/>
                </a:lnTo>
                <a:lnTo>
                  <a:pt x="1090710" y="246610"/>
                </a:lnTo>
                <a:lnTo>
                  <a:pt x="1097788" y="236683"/>
                </a:lnTo>
                <a:lnTo>
                  <a:pt x="1105620" y="227678"/>
                </a:lnTo>
                <a:lnTo>
                  <a:pt x="1145829" y="202381"/>
                </a:lnTo>
                <a:lnTo>
                  <a:pt x="1173807" y="199030"/>
                </a:lnTo>
                <a:lnTo>
                  <a:pt x="1303980" y="199030"/>
                </a:lnTo>
                <a:lnTo>
                  <a:pt x="1298201" y="188350"/>
                </a:lnTo>
                <a:lnTo>
                  <a:pt x="1282369" y="170884"/>
                </a:lnTo>
                <a:lnTo>
                  <a:pt x="1262307" y="157105"/>
                </a:lnTo>
                <a:lnTo>
                  <a:pt x="1238307" y="147262"/>
                </a:lnTo>
                <a:lnTo>
                  <a:pt x="1210371" y="141356"/>
                </a:lnTo>
                <a:lnTo>
                  <a:pt x="1178498" y="139388"/>
                </a:lnTo>
                <a:close/>
              </a:path>
              <a:path w="1911985" h="504190">
                <a:moveTo>
                  <a:pt x="1911732" y="432908"/>
                </a:moveTo>
                <a:lnTo>
                  <a:pt x="1592077" y="432908"/>
                </a:lnTo>
                <a:lnTo>
                  <a:pt x="1592077" y="495901"/>
                </a:lnTo>
                <a:lnTo>
                  <a:pt x="1911732" y="495901"/>
                </a:lnTo>
                <a:lnTo>
                  <a:pt x="1911732" y="432908"/>
                </a:lnTo>
                <a:close/>
              </a:path>
              <a:path w="1911985" h="504190">
                <a:moveTo>
                  <a:pt x="1797809" y="83096"/>
                </a:moveTo>
                <a:lnTo>
                  <a:pt x="1723423" y="83096"/>
                </a:lnTo>
                <a:lnTo>
                  <a:pt x="1723423" y="432908"/>
                </a:lnTo>
                <a:lnTo>
                  <a:pt x="1797809" y="432908"/>
                </a:lnTo>
                <a:lnTo>
                  <a:pt x="1797809" y="83096"/>
                </a:lnTo>
                <a:close/>
              </a:path>
              <a:path w="1911985" h="504190">
                <a:moveTo>
                  <a:pt x="1797809" y="28145"/>
                </a:moveTo>
                <a:lnTo>
                  <a:pt x="1682545" y="28145"/>
                </a:lnTo>
                <a:lnTo>
                  <a:pt x="1563261" y="157482"/>
                </a:lnTo>
                <a:lnTo>
                  <a:pt x="1609500" y="199030"/>
                </a:lnTo>
                <a:lnTo>
                  <a:pt x="1718062" y="83096"/>
                </a:lnTo>
                <a:lnTo>
                  <a:pt x="1797809" y="83096"/>
                </a:lnTo>
                <a:lnTo>
                  <a:pt x="1797809" y="28145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947265" y="6862019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5" h="488950">
                <a:moveTo>
                  <a:pt x="121970" y="0"/>
                </a:moveTo>
                <a:lnTo>
                  <a:pt x="7861" y="0"/>
                </a:lnTo>
                <a:lnTo>
                  <a:pt x="0" y="0"/>
                </a:lnTo>
                <a:lnTo>
                  <a:pt x="0" y="15240"/>
                </a:lnTo>
                <a:lnTo>
                  <a:pt x="0" y="472440"/>
                </a:lnTo>
                <a:lnTo>
                  <a:pt x="0" y="488950"/>
                </a:lnTo>
                <a:lnTo>
                  <a:pt x="7861" y="488950"/>
                </a:lnTo>
                <a:lnTo>
                  <a:pt x="121970" y="488950"/>
                </a:lnTo>
                <a:lnTo>
                  <a:pt x="121970" y="481330"/>
                </a:lnTo>
                <a:lnTo>
                  <a:pt x="15709" y="481330"/>
                </a:lnTo>
                <a:lnTo>
                  <a:pt x="15709" y="480872"/>
                </a:lnTo>
                <a:lnTo>
                  <a:pt x="121970" y="480872"/>
                </a:lnTo>
                <a:lnTo>
                  <a:pt x="121970" y="473011"/>
                </a:lnTo>
                <a:lnTo>
                  <a:pt x="15709" y="473011"/>
                </a:lnTo>
                <a:lnTo>
                  <a:pt x="15709" y="472440"/>
                </a:lnTo>
                <a:lnTo>
                  <a:pt x="15709" y="15748"/>
                </a:lnTo>
                <a:lnTo>
                  <a:pt x="121970" y="15748"/>
                </a:lnTo>
                <a:lnTo>
                  <a:pt x="121970" y="7899"/>
                </a:lnTo>
                <a:lnTo>
                  <a:pt x="15709" y="7899"/>
                </a:lnTo>
                <a:lnTo>
                  <a:pt x="15709" y="7620"/>
                </a:lnTo>
                <a:lnTo>
                  <a:pt x="121970" y="7620"/>
                </a:lnTo>
                <a:lnTo>
                  <a:pt x="121970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282846" y="6861829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4" h="488950">
                <a:moveTo>
                  <a:pt x="121958" y="0"/>
                </a:moveTo>
                <a:lnTo>
                  <a:pt x="114096" y="0"/>
                </a:lnTo>
                <a:lnTo>
                  <a:pt x="0" y="0"/>
                </a:lnTo>
                <a:lnTo>
                  <a:pt x="0" y="7620"/>
                </a:lnTo>
                <a:lnTo>
                  <a:pt x="106248" y="7620"/>
                </a:lnTo>
                <a:lnTo>
                  <a:pt x="106248" y="8089"/>
                </a:lnTo>
                <a:lnTo>
                  <a:pt x="0" y="8089"/>
                </a:lnTo>
                <a:lnTo>
                  <a:pt x="0" y="15938"/>
                </a:lnTo>
                <a:lnTo>
                  <a:pt x="106248" y="15938"/>
                </a:lnTo>
                <a:lnTo>
                  <a:pt x="106248" y="16510"/>
                </a:lnTo>
                <a:lnTo>
                  <a:pt x="106248" y="473202"/>
                </a:lnTo>
                <a:lnTo>
                  <a:pt x="0" y="473202"/>
                </a:lnTo>
                <a:lnTo>
                  <a:pt x="0" y="481063"/>
                </a:lnTo>
                <a:lnTo>
                  <a:pt x="106248" y="481063"/>
                </a:lnTo>
                <a:lnTo>
                  <a:pt x="106248" y="481330"/>
                </a:lnTo>
                <a:lnTo>
                  <a:pt x="0" y="481330"/>
                </a:lnTo>
                <a:lnTo>
                  <a:pt x="0" y="488950"/>
                </a:lnTo>
                <a:lnTo>
                  <a:pt x="114096" y="488950"/>
                </a:lnTo>
                <a:lnTo>
                  <a:pt x="121958" y="488950"/>
                </a:lnTo>
                <a:lnTo>
                  <a:pt x="121958" y="473710"/>
                </a:lnTo>
                <a:lnTo>
                  <a:pt x="121958" y="16510"/>
                </a:lnTo>
                <a:lnTo>
                  <a:pt x="121958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4734" y="7674301"/>
            <a:ext cx="7108625" cy="234489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3177" y="7674301"/>
            <a:ext cx="7108625" cy="2344891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11062817" y="6867029"/>
            <a:ext cx="1896110" cy="504190"/>
          </a:xfrm>
          <a:custGeom>
            <a:avLst/>
            <a:gdLst/>
            <a:ahLst/>
            <a:cxnLst/>
            <a:rect l="l" t="t" r="r" b="b"/>
            <a:pathLst>
              <a:path w="1896109" h="504190">
                <a:moveTo>
                  <a:pt x="203721" y="434248"/>
                </a:moveTo>
                <a:lnTo>
                  <a:pt x="0" y="434248"/>
                </a:lnTo>
                <a:lnTo>
                  <a:pt x="0" y="495901"/>
                </a:lnTo>
                <a:lnTo>
                  <a:pt x="203721" y="495901"/>
                </a:lnTo>
                <a:lnTo>
                  <a:pt x="203721" y="434248"/>
                </a:lnTo>
                <a:close/>
              </a:path>
              <a:path w="1896109" h="504190">
                <a:moveTo>
                  <a:pt x="139388" y="89798"/>
                </a:moveTo>
                <a:lnTo>
                  <a:pt x="63662" y="89798"/>
                </a:lnTo>
                <a:lnTo>
                  <a:pt x="63662" y="434248"/>
                </a:lnTo>
                <a:lnTo>
                  <a:pt x="139388" y="434248"/>
                </a:lnTo>
                <a:lnTo>
                  <a:pt x="139388" y="89798"/>
                </a:lnTo>
                <a:close/>
              </a:path>
              <a:path w="1896109" h="504190">
                <a:moveTo>
                  <a:pt x="203721" y="28145"/>
                </a:moveTo>
                <a:lnTo>
                  <a:pt x="0" y="28145"/>
                </a:lnTo>
                <a:lnTo>
                  <a:pt x="0" y="89798"/>
                </a:lnTo>
                <a:lnTo>
                  <a:pt x="203721" y="89798"/>
                </a:lnTo>
                <a:lnTo>
                  <a:pt x="203721" y="28145"/>
                </a:lnTo>
                <a:close/>
              </a:path>
              <a:path w="1896109" h="504190">
                <a:moveTo>
                  <a:pt x="408202" y="139388"/>
                </a:moveTo>
                <a:lnTo>
                  <a:pt x="349397" y="151450"/>
                </a:lnTo>
                <a:lnTo>
                  <a:pt x="305671" y="187638"/>
                </a:lnTo>
                <a:lnTo>
                  <a:pt x="278530" y="244934"/>
                </a:lnTo>
                <a:lnTo>
                  <a:pt x="269483" y="321665"/>
                </a:lnTo>
                <a:lnTo>
                  <a:pt x="271745" y="362502"/>
                </a:lnTo>
                <a:lnTo>
                  <a:pt x="289839" y="429850"/>
                </a:lnTo>
                <a:lnTo>
                  <a:pt x="325649" y="477179"/>
                </a:lnTo>
                <a:lnTo>
                  <a:pt x="376915" y="500969"/>
                </a:lnTo>
                <a:lnTo>
                  <a:pt x="408202" y="503942"/>
                </a:lnTo>
                <a:lnTo>
                  <a:pt x="425039" y="502853"/>
                </a:lnTo>
                <a:lnTo>
                  <a:pt x="468514" y="486519"/>
                </a:lnTo>
                <a:lnTo>
                  <a:pt x="499424" y="452844"/>
                </a:lnTo>
                <a:lnTo>
                  <a:pt x="504825" y="440949"/>
                </a:lnTo>
                <a:lnTo>
                  <a:pt x="430316" y="440949"/>
                </a:lnTo>
                <a:lnTo>
                  <a:pt x="412181" y="439442"/>
                </a:lnTo>
                <a:lnTo>
                  <a:pt x="369334" y="416824"/>
                </a:lnTo>
                <a:lnTo>
                  <a:pt x="347973" y="370962"/>
                </a:lnTo>
                <a:lnTo>
                  <a:pt x="346549" y="351821"/>
                </a:lnTo>
                <a:lnTo>
                  <a:pt x="346549" y="291509"/>
                </a:lnTo>
                <a:lnTo>
                  <a:pt x="359366" y="240243"/>
                </a:lnTo>
                <a:lnTo>
                  <a:pt x="395972" y="208580"/>
                </a:lnTo>
                <a:lnTo>
                  <a:pt x="430316" y="202381"/>
                </a:lnTo>
                <a:lnTo>
                  <a:pt x="504845" y="202381"/>
                </a:lnTo>
                <a:lnTo>
                  <a:pt x="499424" y="190235"/>
                </a:lnTo>
                <a:lnTo>
                  <a:pt x="468514" y="156811"/>
                </a:lnTo>
                <a:lnTo>
                  <a:pt x="425039" y="140477"/>
                </a:lnTo>
                <a:lnTo>
                  <a:pt x="408202" y="139388"/>
                </a:lnTo>
                <a:close/>
              </a:path>
              <a:path w="1896109" h="504190">
                <a:moveTo>
                  <a:pt x="582437" y="438269"/>
                </a:moveTo>
                <a:lnTo>
                  <a:pt x="509392" y="438269"/>
                </a:lnTo>
                <a:lnTo>
                  <a:pt x="509392" y="495901"/>
                </a:lnTo>
                <a:lnTo>
                  <a:pt x="582437" y="495901"/>
                </a:lnTo>
                <a:lnTo>
                  <a:pt x="582437" y="438269"/>
                </a:lnTo>
                <a:close/>
              </a:path>
              <a:path w="1896109" h="504190">
                <a:moveTo>
                  <a:pt x="504845" y="202381"/>
                </a:moveTo>
                <a:lnTo>
                  <a:pt x="430316" y="202381"/>
                </a:lnTo>
                <a:lnTo>
                  <a:pt x="446400" y="203428"/>
                </a:lnTo>
                <a:lnTo>
                  <a:pt x="461143" y="206569"/>
                </a:lnTo>
                <a:lnTo>
                  <a:pt x="496576" y="227846"/>
                </a:lnTo>
                <a:lnTo>
                  <a:pt x="509392" y="262023"/>
                </a:lnTo>
                <a:lnTo>
                  <a:pt x="509392" y="381307"/>
                </a:lnTo>
                <a:lnTo>
                  <a:pt x="486608" y="424866"/>
                </a:lnTo>
                <a:lnTo>
                  <a:pt x="446400" y="439944"/>
                </a:lnTo>
                <a:lnTo>
                  <a:pt x="430316" y="440949"/>
                </a:lnTo>
                <a:lnTo>
                  <a:pt x="504825" y="440949"/>
                </a:lnTo>
                <a:lnTo>
                  <a:pt x="506042" y="438269"/>
                </a:lnTo>
                <a:lnTo>
                  <a:pt x="582437" y="438269"/>
                </a:lnTo>
                <a:lnTo>
                  <a:pt x="582437" y="205061"/>
                </a:lnTo>
                <a:lnTo>
                  <a:pt x="506042" y="205061"/>
                </a:lnTo>
                <a:lnTo>
                  <a:pt x="504845" y="202381"/>
                </a:lnTo>
                <a:close/>
              </a:path>
              <a:path w="1896109" h="504190">
                <a:moveTo>
                  <a:pt x="582437" y="0"/>
                </a:moveTo>
                <a:lnTo>
                  <a:pt x="509392" y="0"/>
                </a:lnTo>
                <a:lnTo>
                  <a:pt x="509392" y="205061"/>
                </a:lnTo>
                <a:lnTo>
                  <a:pt x="582437" y="205061"/>
                </a:lnTo>
                <a:lnTo>
                  <a:pt x="582437" y="0"/>
                </a:lnTo>
                <a:close/>
              </a:path>
              <a:path w="1896109" h="504190">
                <a:moveTo>
                  <a:pt x="823550" y="139388"/>
                </a:moveTo>
                <a:lnTo>
                  <a:pt x="804328" y="140226"/>
                </a:lnTo>
                <a:lnTo>
                  <a:pt x="804986" y="140226"/>
                </a:lnTo>
                <a:lnTo>
                  <a:pt x="788033" y="142571"/>
                </a:lnTo>
                <a:lnTo>
                  <a:pt x="742338" y="159199"/>
                </a:lnTo>
                <a:lnTo>
                  <a:pt x="706276" y="188978"/>
                </a:lnTo>
                <a:lnTo>
                  <a:pt x="680475" y="230024"/>
                </a:lnTo>
                <a:lnTo>
                  <a:pt x="666068" y="282127"/>
                </a:lnTo>
                <a:lnTo>
                  <a:pt x="663388" y="321665"/>
                </a:lnTo>
                <a:lnTo>
                  <a:pt x="664007" y="340429"/>
                </a:lnTo>
                <a:lnTo>
                  <a:pt x="669419" y="379841"/>
                </a:lnTo>
                <a:lnTo>
                  <a:pt x="687848" y="428552"/>
                </a:lnTo>
                <a:lnTo>
                  <a:pt x="717208" y="466080"/>
                </a:lnTo>
                <a:lnTo>
                  <a:pt x="756537" y="491210"/>
                </a:lnTo>
                <a:lnTo>
                  <a:pt x="805289" y="503146"/>
                </a:lnTo>
                <a:lnTo>
                  <a:pt x="823550" y="503942"/>
                </a:lnTo>
                <a:lnTo>
                  <a:pt x="847256" y="502770"/>
                </a:lnTo>
                <a:lnTo>
                  <a:pt x="890145" y="493388"/>
                </a:lnTo>
                <a:lnTo>
                  <a:pt x="926668" y="474666"/>
                </a:lnTo>
                <a:lnTo>
                  <a:pt x="954813" y="448865"/>
                </a:lnTo>
                <a:lnTo>
                  <a:pt x="958514" y="443630"/>
                </a:lnTo>
                <a:lnTo>
                  <a:pt x="830922" y="443630"/>
                </a:lnTo>
                <a:lnTo>
                  <a:pt x="810064" y="442038"/>
                </a:lnTo>
                <a:lnTo>
                  <a:pt x="762568" y="418165"/>
                </a:lnTo>
                <a:lnTo>
                  <a:pt x="740579" y="371046"/>
                </a:lnTo>
                <a:lnTo>
                  <a:pt x="739113" y="351821"/>
                </a:lnTo>
                <a:lnTo>
                  <a:pt x="739113" y="340429"/>
                </a:lnTo>
                <a:lnTo>
                  <a:pt x="978352" y="340429"/>
                </a:lnTo>
                <a:lnTo>
                  <a:pt x="978352" y="312953"/>
                </a:lnTo>
                <a:lnTo>
                  <a:pt x="977724" y="295153"/>
                </a:lnTo>
                <a:lnTo>
                  <a:pt x="977398" y="292179"/>
                </a:lnTo>
                <a:lnTo>
                  <a:pt x="739113" y="292179"/>
                </a:lnTo>
                <a:lnTo>
                  <a:pt x="739190" y="285478"/>
                </a:lnTo>
                <a:lnTo>
                  <a:pt x="748453" y="242547"/>
                </a:lnTo>
                <a:lnTo>
                  <a:pt x="774295" y="211093"/>
                </a:lnTo>
                <a:lnTo>
                  <a:pt x="814336" y="196768"/>
                </a:lnTo>
                <a:lnTo>
                  <a:pt x="823550" y="196350"/>
                </a:lnTo>
                <a:lnTo>
                  <a:pt x="943966" y="196350"/>
                </a:lnTo>
                <a:lnTo>
                  <a:pt x="939484" y="190318"/>
                </a:lnTo>
                <a:lnTo>
                  <a:pt x="904679" y="160162"/>
                </a:lnTo>
                <a:lnTo>
                  <a:pt x="859403" y="142739"/>
                </a:lnTo>
                <a:lnTo>
                  <a:pt x="842063" y="140226"/>
                </a:lnTo>
                <a:lnTo>
                  <a:pt x="823550" y="139388"/>
                </a:lnTo>
                <a:close/>
              </a:path>
              <a:path w="1896109" h="504190">
                <a:moveTo>
                  <a:pt x="922731" y="391359"/>
                </a:moveTo>
                <a:lnTo>
                  <a:pt x="895841" y="421892"/>
                </a:lnTo>
                <a:lnTo>
                  <a:pt x="860575" y="440112"/>
                </a:lnTo>
                <a:lnTo>
                  <a:pt x="830922" y="443630"/>
                </a:lnTo>
                <a:lnTo>
                  <a:pt x="958514" y="443630"/>
                </a:lnTo>
                <a:lnTo>
                  <a:pt x="965619" y="433578"/>
                </a:lnTo>
                <a:lnTo>
                  <a:pt x="922731" y="391359"/>
                </a:lnTo>
                <a:close/>
              </a:path>
              <a:path w="1896109" h="504190">
                <a:moveTo>
                  <a:pt x="943966" y="196350"/>
                </a:moveTo>
                <a:lnTo>
                  <a:pt x="823550" y="196350"/>
                </a:lnTo>
                <a:lnTo>
                  <a:pt x="842070" y="198025"/>
                </a:lnTo>
                <a:lnTo>
                  <a:pt x="841092" y="198025"/>
                </a:lnTo>
                <a:lnTo>
                  <a:pt x="880512" y="221145"/>
                </a:lnTo>
                <a:lnTo>
                  <a:pt x="899988" y="266379"/>
                </a:lnTo>
                <a:lnTo>
                  <a:pt x="901286" y="285478"/>
                </a:lnTo>
                <a:lnTo>
                  <a:pt x="901286" y="292179"/>
                </a:lnTo>
                <a:lnTo>
                  <a:pt x="977398" y="292179"/>
                </a:lnTo>
                <a:lnTo>
                  <a:pt x="975839" y="277939"/>
                </a:lnTo>
                <a:lnTo>
                  <a:pt x="972698" y="261311"/>
                </a:lnTo>
                <a:lnTo>
                  <a:pt x="968300" y="245270"/>
                </a:lnTo>
                <a:lnTo>
                  <a:pt x="963039" y="230191"/>
                </a:lnTo>
                <a:lnTo>
                  <a:pt x="962981" y="230024"/>
                </a:lnTo>
                <a:lnTo>
                  <a:pt x="956405" y="215784"/>
                </a:lnTo>
                <a:lnTo>
                  <a:pt x="948573" y="202548"/>
                </a:lnTo>
                <a:lnTo>
                  <a:pt x="943966" y="196350"/>
                </a:lnTo>
                <a:close/>
              </a:path>
              <a:path w="1896109" h="504190">
                <a:moveTo>
                  <a:pt x="1303980" y="199030"/>
                </a:moveTo>
                <a:lnTo>
                  <a:pt x="1173807" y="199030"/>
                </a:lnTo>
                <a:lnTo>
                  <a:pt x="1191021" y="200119"/>
                </a:lnTo>
                <a:lnTo>
                  <a:pt x="1205806" y="203386"/>
                </a:lnTo>
                <a:lnTo>
                  <a:pt x="1241155" y="237563"/>
                </a:lnTo>
                <a:lnTo>
                  <a:pt x="1245511" y="266044"/>
                </a:lnTo>
                <a:lnTo>
                  <a:pt x="1245511" y="295530"/>
                </a:lnTo>
                <a:lnTo>
                  <a:pt x="1182519" y="295530"/>
                </a:lnTo>
                <a:lnTo>
                  <a:pt x="1148174" y="297163"/>
                </a:lnTo>
                <a:lnTo>
                  <a:pt x="1092553" y="310231"/>
                </a:lnTo>
                <a:lnTo>
                  <a:pt x="1054857" y="336366"/>
                </a:lnTo>
                <a:lnTo>
                  <a:pt x="1036094" y="375569"/>
                </a:lnTo>
                <a:lnTo>
                  <a:pt x="1033748" y="400071"/>
                </a:lnTo>
                <a:lnTo>
                  <a:pt x="1035499" y="422018"/>
                </a:lnTo>
                <a:lnTo>
                  <a:pt x="1049957" y="460509"/>
                </a:lnTo>
                <a:lnTo>
                  <a:pt x="1078857" y="488110"/>
                </a:lnTo>
                <a:lnTo>
                  <a:pt x="1120740" y="502183"/>
                </a:lnTo>
                <a:lnTo>
                  <a:pt x="1146331" y="503942"/>
                </a:lnTo>
                <a:lnTo>
                  <a:pt x="1164718" y="502895"/>
                </a:lnTo>
                <a:lnTo>
                  <a:pt x="1211334" y="487189"/>
                </a:lnTo>
                <a:lnTo>
                  <a:pt x="1242119" y="453012"/>
                </a:lnTo>
                <a:lnTo>
                  <a:pt x="1243967" y="448321"/>
                </a:lnTo>
                <a:lnTo>
                  <a:pt x="1167105" y="448321"/>
                </a:lnTo>
                <a:lnTo>
                  <a:pt x="1154080" y="447609"/>
                </a:lnTo>
                <a:lnTo>
                  <a:pt x="1116803" y="430185"/>
                </a:lnTo>
                <a:lnTo>
                  <a:pt x="1108133" y="401411"/>
                </a:lnTo>
                <a:lnTo>
                  <a:pt x="1108133" y="389349"/>
                </a:lnTo>
                <a:lnTo>
                  <a:pt x="1112866" y="368826"/>
                </a:lnTo>
                <a:lnTo>
                  <a:pt x="1127065" y="354167"/>
                </a:lnTo>
                <a:lnTo>
                  <a:pt x="1150729" y="345371"/>
                </a:lnTo>
                <a:lnTo>
                  <a:pt x="1183859" y="342439"/>
                </a:lnTo>
                <a:lnTo>
                  <a:pt x="1318556" y="342439"/>
                </a:lnTo>
                <a:lnTo>
                  <a:pt x="1318556" y="261353"/>
                </a:lnTo>
                <a:lnTo>
                  <a:pt x="1316295" y="233584"/>
                </a:lnTo>
                <a:lnTo>
                  <a:pt x="1309509" y="209250"/>
                </a:lnTo>
                <a:lnTo>
                  <a:pt x="1303980" y="199030"/>
                </a:lnTo>
                <a:close/>
              </a:path>
              <a:path w="1896109" h="504190">
                <a:moveTo>
                  <a:pt x="1355414" y="437599"/>
                </a:moveTo>
                <a:lnTo>
                  <a:pt x="1251543" y="437599"/>
                </a:lnTo>
                <a:lnTo>
                  <a:pt x="1253972" y="449787"/>
                </a:lnTo>
                <a:lnTo>
                  <a:pt x="1278851" y="486854"/>
                </a:lnTo>
                <a:lnTo>
                  <a:pt x="1314535" y="495901"/>
                </a:lnTo>
                <a:lnTo>
                  <a:pt x="1355414" y="495901"/>
                </a:lnTo>
                <a:lnTo>
                  <a:pt x="1355414" y="437599"/>
                </a:lnTo>
                <a:close/>
              </a:path>
              <a:path w="1896109" h="504190">
                <a:moveTo>
                  <a:pt x="1318556" y="342439"/>
                </a:moveTo>
                <a:lnTo>
                  <a:pt x="1245511" y="342439"/>
                </a:lnTo>
                <a:lnTo>
                  <a:pt x="1245511" y="392700"/>
                </a:lnTo>
                <a:lnTo>
                  <a:pt x="1244129" y="404804"/>
                </a:lnTo>
                <a:lnTo>
                  <a:pt x="1211586" y="440028"/>
                </a:lnTo>
                <a:lnTo>
                  <a:pt x="1167105" y="448321"/>
                </a:lnTo>
                <a:lnTo>
                  <a:pt x="1243967" y="448321"/>
                </a:lnTo>
                <a:lnTo>
                  <a:pt x="1248192" y="437599"/>
                </a:lnTo>
                <a:lnTo>
                  <a:pt x="1355414" y="437599"/>
                </a:lnTo>
                <a:lnTo>
                  <a:pt x="1355414" y="436258"/>
                </a:lnTo>
                <a:lnTo>
                  <a:pt x="1318556" y="436258"/>
                </a:lnTo>
                <a:lnTo>
                  <a:pt x="1318556" y="342439"/>
                </a:lnTo>
                <a:close/>
              </a:path>
              <a:path w="1896109" h="504190">
                <a:moveTo>
                  <a:pt x="1178498" y="139388"/>
                </a:moveTo>
                <a:lnTo>
                  <a:pt x="1132426" y="144246"/>
                </a:lnTo>
                <a:lnTo>
                  <a:pt x="1096071" y="158822"/>
                </a:lnTo>
                <a:lnTo>
                  <a:pt x="1056742" y="192999"/>
                </a:lnTo>
                <a:lnTo>
                  <a:pt x="1047151" y="207072"/>
                </a:lnTo>
                <a:lnTo>
                  <a:pt x="1090710" y="246610"/>
                </a:lnTo>
                <a:lnTo>
                  <a:pt x="1097788" y="236683"/>
                </a:lnTo>
                <a:lnTo>
                  <a:pt x="1105620" y="227678"/>
                </a:lnTo>
                <a:lnTo>
                  <a:pt x="1145829" y="202381"/>
                </a:lnTo>
                <a:lnTo>
                  <a:pt x="1173807" y="199030"/>
                </a:lnTo>
                <a:lnTo>
                  <a:pt x="1303980" y="199030"/>
                </a:lnTo>
                <a:lnTo>
                  <a:pt x="1298201" y="188350"/>
                </a:lnTo>
                <a:lnTo>
                  <a:pt x="1282369" y="170884"/>
                </a:lnTo>
                <a:lnTo>
                  <a:pt x="1262307" y="157105"/>
                </a:lnTo>
                <a:lnTo>
                  <a:pt x="1238307" y="147262"/>
                </a:lnTo>
                <a:lnTo>
                  <a:pt x="1210371" y="141356"/>
                </a:lnTo>
                <a:lnTo>
                  <a:pt x="1178498" y="139388"/>
                </a:lnTo>
                <a:close/>
              </a:path>
              <a:path w="1896109" h="504190">
                <a:moveTo>
                  <a:pt x="1862832" y="85777"/>
                </a:moveTo>
                <a:lnTo>
                  <a:pt x="1725434" y="85777"/>
                </a:lnTo>
                <a:lnTo>
                  <a:pt x="1741936" y="86992"/>
                </a:lnTo>
                <a:lnTo>
                  <a:pt x="1756595" y="90635"/>
                </a:lnTo>
                <a:lnTo>
                  <a:pt x="1789474" y="115849"/>
                </a:lnTo>
                <a:lnTo>
                  <a:pt x="1801159" y="158822"/>
                </a:lnTo>
                <a:lnTo>
                  <a:pt x="1801159" y="167534"/>
                </a:lnTo>
                <a:lnTo>
                  <a:pt x="1799945" y="183449"/>
                </a:lnTo>
                <a:lnTo>
                  <a:pt x="1796360" y="198779"/>
                </a:lnTo>
                <a:lnTo>
                  <a:pt x="1796301" y="199030"/>
                </a:lnTo>
                <a:lnTo>
                  <a:pt x="1771296" y="243804"/>
                </a:lnTo>
                <a:lnTo>
                  <a:pt x="1744156" y="274295"/>
                </a:lnTo>
                <a:lnTo>
                  <a:pt x="1578004" y="423526"/>
                </a:lnTo>
                <a:lnTo>
                  <a:pt x="1578004" y="495901"/>
                </a:lnTo>
                <a:lnTo>
                  <a:pt x="1895649" y="495901"/>
                </a:lnTo>
                <a:lnTo>
                  <a:pt x="1895649" y="431568"/>
                </a:lnTo>
                <a:lnTo>
                  <a:pt x="1659761" y="431568"/>
                </a:lnTo>
                <a:lnTo>
                  <a:pt x="1769663" y="337078"/>
                </a:lnTo>
                <a:lnTo>
                  <a:pt x="1802332" y="307299"/>
                </a:lnTo>
                <a:lnTo>
                  <a:pt x="1831986" y="277604"/>
                </a:lnTo>
                <a:lnTo>
                  <a:pt x="1856027" y="245772"/>
                </a:lnTo>
                <a:lnTo>
                  <a:pt x="1872864" y="211093"/>
                </a:lnTo>
                <a:lnTo>
                  <a:pt x="1876598" y="199030"/>
                </a:lnTo>
                <a:lnTo>
                  <a:pt x="1876675" y="198779"/>
                </a:lnTo>
                <a:lnTo>
                  <a:pt x="1879398" y="185962"/>
                </a:lnTo>
                <a:lnTo>
                  <a:pt x="1881031" y="172643"/>
                </a:lnTo>
                <a:lnTo>
                  <a:pt x="1881549" y="159492"/>
                </a:lnTo>
                <a:lnTo>
                  <a:pt x="1881576" y="158822"/>
                </a:lnTo>
                <a:lnTo>
                  <a:pt x="1880971" y="144581"/>
                </a:lnTo>
                <a:lnTo>
                  <a:pt x="1871524" y="103201"/>
                </a:lnTo>
                <a:lnTo>
                  <a:pt x="1865911" y="90929"/>
                </a:lnTo>
                <a:lnTo>
                  <a:pt x="1862832" y="85777"/>
                </a:lnTo>
                <a:close/>
              </a:path>
              <a:path w="1896109" h="504190">
                <a:moveTo>
                  <a:pt x="1731465" y="20104"/>
                </a:moveTo>
                <a:lnTo>
                  <a:pt x="1711792" y="20774"/>
                </a:lnTo>
                <a:lnTo>
                  <a:pt x="1713483" y="20774"/>
                </a:lnTo>
                <a:lnTo>
                  <a:pt x="1698126" y="22449"/>
                </a:lnTo>
                <a:lnTo>
                  <a:pt x="1656494" y="34595"/>
                </a:lnTo>
                <a:lnTo>
                  <a:pt x="1623573" y="54951"/>
                </a:lnTo>
                <a:lnTo>
                  <a:pt x="1591406" y="91808"/>
                </a:lnTo>
                <a:lnTo>
                  <a:pt x="1571302" y="134027"/>
                </a:lnTo>
                <a:lnTo>
                  <a:pt x="1637646" y="159492"/>
                </a:lnTo>
                <a:lnTo>
                  <a:pt x="1639824" y="151911"/>
                </a:lnTo>
                <a:lnTo>
                  <a:pt x="1642337" y="144581"/>
                </a:lnTo>
                <a:lnTo>
                  <a:pt x="1666462" y="107221"/>
                </a:lnTo>
                <a:lnTo>
                  <a:pt x="1707173" y="87285"/>
                </a:lnTo>
                <a:lnTo>
                  <a:pt x="1725434" y="85777"/>
                </a:lnTo>
                <a:lnTo>
                  <a:pt x="1862832" y="85777"/>
                </a:lnTo>
                <a:lnTo>
                  <a:pt x="1859126" y="79578"/>
                </a:lnTo>
                <a:lnTo>
                  <a:pt x="1832069" y="50804"/>
                </a:lnTo>
                <a:lnTo>
                  <a:pt x="1795128" y="30826"/>
                </a:lnTo>
                <a:lnTo>
                  <a:pt x="1748763" y="20774"/>
                </a:lnTo>
                <a:lnTo>
                  <a:pt x="1731465" y="20104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768825" y="6862019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4" h="488950">
                <a:moveTo>
                  <a:pt x="121958" y="0"/>
                </a:moveTo>
                <a:lnTo>
                  <a:pt x="7861" y="0"/>
                </a:lnTo>
                <a:lnTo>
                  <a:pt x="0" y="0"/>
                </a:lnTo>
                <a:lnTo>
                  <a:pt x="0" y="15240"/>
                </a:lnTo>
                <a:lnTo>
                  <a:pt x="0" y="472440"/>
                </a:lnTo>
                <a:lnTo>
                  <a:pt x="0" y="488950"/>
                </a:lnTo>
                <a:lnTo>
                  <a:pt x="7861" y="488950"/>
                </a:lnTo>
                <a:lnTo>
                  <a:pt x="121958" y="488950"/>
                </a:lnTo>
                <a:lnTo>
                  <a:pt x="121958" y="481330"/>
                </a:lnTo>
                <a:lnTo>
                  <a:pt x="15709" y="481330"/>
                </a:lnTo>
                <a:lnTo>
                  <a:pt x="15709" y="480872"/>
                </a:lnTo>
                <a:lnTo>
                  <a:pt x="121958" y="480872"/>
                </a:lnTo>
                <a:lnTo>
                  <a:pt x="121958" y="473011"/>
                </a:lnTo>
                <a:lnTo>
                  <a:pt x="15709" y="473011"/>
                </a:lnTo>
                <a:lnTo>
                  <a:pt x="15709" y="472440"/>
                </a:lnTo>
                <a:lnTo>
                  <a:pt x="15709" y="15748"/>
                </a:lnTo>
                <a:lnTo>
                  <a:pt x="121958" y="15748"/>
                </a:lnTo>
                <a:lnTo>
                  <a:pt x="121958" y="7899"/>
                </a:lnTo>
                <a:lnTo>
                  <a:pt x="15709" y="7899"/>
                </a:lnTo>
                <a:lnTo>
                  <a:pt x="15709" y="7620"/>
                </a:lnTo>
                <a:lnTo>
                  <a:pt x="121958" y="7620"/>
                </a:lnTo>
                <a:lnTo>
                  <a:pt x="121958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3104393" y="6861829"/>
            <a:ext cx="122555" cy="488950"/>
          </a:xfrm>
          <a:custGeom>
            <a:avLst/>
            <a:gdLst/>
            <a:ahLst/>
            <a:cxnLst/>
            <a:rect l="l" t="t" r="r" b="b"/>
            <a:pathLst>
              <a:path w="122555" h="488950">
                <a:moveTo>
                  <a:pt x="121970" y="0"/>
                </a:moveTo>
                <a:lnTo>
                  <a:pt x="114109" y="0"/>
                </a:lnTo>
                <a:lnTo>
                  <a:pt x="0" y="0"/>
                </a:lnTo>
                <a:lnTo>
                  <a:pt x="0" y="7620"/>
                </a:lnTo>
                <a:lnTo>
                  <a:pt x="106260" y="7620"/>
                </a:lnTo>
                <a:lnTo>
                  <a:pt x="106260" y="8089"/>
                </a:lnTo>
                <a:lnTo>
                  <a:pt x="0" y="8089"/>
                </a:lnTo>
                <a:lnTo>
                  <a:pt x="0" y="15938"/>
                </a:lnTo>
                <a:lnTo>
                  <a:pt x="106260" y="15938"/>
                </a:lnTo>
                <a:lnTo>
                  <a:pt x="106260" y="16510"/>
                </a:lnTo>
                <a:lnTo>
                  <a:pt x="106260" y="473202"/>
                </a:lnTo>
                <a:lnTo>
                  <a:pt x="0" y="473202"/>
                </a:lnTo>
                <a:lnTo>
                  <a:pt x="0" y="481063"/>
                </a:lnTo>
                <a:lnTo>
                  <a:pt x="106260" y="481063"/>
                </a:lnTo>
                <a:lnTo>
                  <a:pt x="106260" y="481330"/>
                </a:lnTo>
                <a:lnTo>
                  <a:pt x="0" y="481330"/>
                </a:lnTo>
                <a:lnTo>
                  <a:pt x="0" y="488950"/>
                </a:lnTo>
                <a:lnTo>
                  <a:pt x="114109" y="488950"/>
                </a:lnTo>
                <a:lnTo>
                  <a:pt x="121970" y="488950"/>
                </a:lnTo>
                <a:lnTo>
                  <a:pt x="121970" y="473710"/>
                </a:lnTo>
                <a:lnTo>
                  <a:pt x="121970" y="16510"/>
                </a:lnTo>
                <a:lnTo>
                  <a:pt x="121970" y="0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253" y="9116120"/>
            <a:ext cx="152456" cy="15245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8883" y="10955516"/>
            <a:ext cx="152456" cy="152456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1267291" y="10879182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152561" y="305121"/>
                </a:moveTo>
                <a:lnTo>
                  <a:pt x="200755" y="297337"/>
                </a:lnTo>
                <a:lnTo>
                  <a:pt x="242630" y="275666"/>
                </a:lnTo>
                <a:lnTo>
                  <a:pt x="275665" y="242631"/>
                </a:lnTo>
                <a:lnTo>
                  <a:pt x="297336" y="200755"/>
                </a:lnTo>
                <a:lnTo>
                  <a:pt x="305120" y="152561"/>
                </a:lnTo>
                <a:lnTo>
                  <a:pt x="297336" y="104367"/>
                </a:lnTo>
                <a:lnTo>
                  <a:pt x="275665" y="62491"/>
                </a:lnTo>
                <a:lnTo>
                  <a:pt x="242630" y="29456"/>
                </a:lnTo>
                <a:lnTo>
                  <a:pt x="200755" y="7784"/>
                </a:lnTo>
                <a:lnTo>
                  <a:pt x="152561" y="0"/>
                </a:lnTo>
                <a:lnTo>
                  <a:pt x="104367" y="7784"/>
                </a:lnTo>
                <a:lnTo>
                  <a:pt x="62491" y="29456"/>
                </a:lnTo>
                <a:lnTo>
                  <a:pt x="29456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6" y="242631"/>
                </a:lnTo>
                <a:lnTo>
                  <a:pt x="62491" y="275666"/>
                </a:lnTo>
                <a:lnTo>
                  <a:pt x="104367" y="297337"/>
                </a:lnTo>
                <a:lnTo>
                  <a:pt x="152561" y="305121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3522" y="10040256"/>
            <a:ext cx="152454" cy="152456"/>
          </a:xfrm>
          <a:prstGeom prst="rect">
            <a:avLst/>
          </a:prstGeom>
        </p:spPr>
      </p:pic>
      <p:sp>
        <p:nvSpPr>
          <p:cNvPr id="16" name="object 16" descr=""/>
          <p:cNvSpPr/>
          <p:nvPr/>
        </p:nvSpPr>
        <p:spPr>
          <a:xfrm>
            <a:off x="351927" y="10879182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152558" y="305121"/>
                </a:moveTo>
                <a:lnTo>
                  <a:pt x="200752" y="297337"/>
                </a:lnTo>
                <a:lnTo>
                  <a:pt x="242628" y="275666"/>
                </a:lnTo>
                <a:lnTo>
                  <a:pt x="275664" y="242631"/>
                </a:lnTo>
                <a:lnTo>
                  <a:pt x="297335" y="200755"/>
                </a:lnTo>
                <a:lnTo>
                  <a:pt x="305120" y="152561"/>
                </a:lnTo>
                <a:lnTo>
                  <a:pt x="297335" y="104367"/>
                </a:lnTo>
                <a:lnTo>
                  <a:pt x="275664" y="62491"/>
                </a:lnTo>
                <a:lnTo>
                  <a:pt x="242628" y="29456"/>
                </a:lnTo>
                <a:lnTo>
                  <a:pt x="200752" y="7784"/>
                </a:lnTo>
                <a:lnTo>
                  <a:pt x="152558" y="0"/>
                </a:lnTo>
                <a:lnTo>
                  <a:pt x="104365" y="7784"/>
                </a:lnTo>
                <a:lnTo>
                  <a:pt x="62489" y="29456"/>
                </a:lnTo>
                <a:lnTo>
                  <a:pt x="29455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5" y="242631"/>
                </a:lnTo>
                <a:lnTo>
                  <a:pt x="62489" y="275666"/>
                </a:lnTo>
                <a:lnTo>
                  <a:pt x="104365" y="297337"/>
                </a:lnTo>
                <a:lnTo>
                  <a:pt x="152558" y="305121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258" y="10040255"/>
            <a:ext cx="152456" cy="152456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39270" y="796198"/>
            <a:ext cx="143111" cy="143111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39270" y="1654995"/>
            <a:ext cx="143111" cy="143111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18967711" y="2442234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3111" y="0"/>
                </a:moveTo>
                <a:lnTo>
                  <a:pt x="97891" y="7299"/>
                </a:lnTo>
                <a:lnTo>
                  <a:pt x="58607" y="27622"/>
                </a:lnTo>
                <a:lnTo>
                  <a:pt x="27622" y="58607"/>
                </a:lnTo>
                <a:lnTo>
                  <a:pt x="7299" y="97891"/>
                </a:lnTo>
                <a:lnTo>
                  <a:pt x="0" y="143111"/>
                </a:lnTo>
                <a:lnTo>
                  <a:pt x="7299" y="188331"/>
                </a:lnTo>
                <a:lnTo>
                  <a:pt x="27622" y="227615"/>
                </a:lnTo>
                <a:lnTo>
                  <a:pt x="58607" y="258600"/>
                </a:lnTo>
                <a:lnTo>
                  <a:pt x="97891" y="278924"/>
                </a:lnTo>
                <a:lnTo>
                  <a:pt x="143111" y="286223"/>
                </a:lnTo>
                <a:lnTo>
                  <a:pt x="188331" y="278924"/>
                </a:lnTo>
                <a:lnTo>
                  <a:pt x="227615" y="258600"/>
                </a:lnTo>
                <a:lnTo>
                  <a:pt x="258601" y="227615"/>
                </a:lnTo>
                <a:lnTo>
                  <a:pt x="278924" y="188331"/>
                </a:lnTo>
                <a:lnTo>
                  <a:pt x="286224" y="143111"/>
                </a:lnTo>
                <a:lnTo>
                  <a:pt x="278924" y="97891"/>
                </a:lnTo>
                <a:lnTo>
                  <a:pt x="258601" y="58607"/>
                </a:lnTo>
                <a:lnTo>
                  <a:pt x="227615" y="27622"/>
                </a:lnTo>
                <a:lnTo>
                  <a:pt x="188331" y="7299"/>
                </a:lnTo>
                <a:lnTo>
                  <a:pt x="143111" y="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039270" y="3498893"/>
            <a:ext cx="143111" cy="143112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39270" y="4414258"/>
            <a:ext cx="143111" cy="1431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308" y="2693978"/>
            <a:ext cx="7812232" cy="204123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4324" y="6901857"/>
            <a:ext cx="991661" cy="23197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3633" y="7258405"/>
            <a:ext cx="2821009" cy="52295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4324" y="8309933"/>
            <a:ext cx="991661" cy="23197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3633" y="8666480"/>
            <a:ext cx="2821009" cy="522957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965720" y="1736020"/>
            <a:ext cx="1687195" cy="476250"/>
          </a:xfrm>
          <a:custGeom>
            <a:avLst/>
            <a:gdLst/>
            <a:ahLst/>
            <a:cxnLst/>
            <a:rect l="l" t="t" r="r" b="b"/>
            <a:pathLst>
              <a:path w="1687195" h="476250">
                <a:moveTo>
                  <a:pt x="165523" y="0"/>
                </a:moveTo>
                <a:lnTo>
                  <a:pt x="0" y="0"/>
                </a:lnTo>
                <a:lnTo>
                  <a:pt x="0" y="467755"/>
                </a:lnTo>
                <a:lnTo>
                  <a:pt x="165523" y="467755"/>
                </a:lnTo>
                <a:lnTo>
                  <a:pt x="187428" y="466833"/>
                </a:lnTo>
                <a:lnTo>
                  <a:pt x="227972" y="459462"/>
                </a:lnTo>
                <a:lnTo>
                  <a:pt x="264327" y="444761"/>
                </a:lnTo>
                <a:lnTo>
                  <a:pt x="308933" y="409453"/>
                </a:lnTo>
                <a:lnTo>
                  <a:pt x="315799" y="400741"/>
                </a:lnTo>
                <a:lnTo>
                  <a:pt x="75725" y="400741"/>
                </a:lnTo>
                <a:lnTo>
                  <a:pt x="75725" y="67013"/>
                </a:lnTo>
                <a:lnTo>
                  <a:pt x="315375" y="67013"/>
                </a:lnTo>
                <a:lnTo>
                  <a:pt x="308933" y="58972"/>
                </a:lnTo>
                <a:lnTo>
                  <a:pt x="280619" y="33171"/>
                </a:lnTo>
                <a:lnTo>
                  <a:pt x="246610" y="14742"/>
                </a:lnTo>
                <a:lnTo>
                  <a:pt x="208244" y="3685"/>
                </a:lnTo>
                <a:lnTo>
                  <a:pt x="187428" y="921"/>
                </a:lnTo>
                <a:lnTo>
                  <a:pt x="165523" y="0"/>
                </a:lnTo>
                <a:close/>
              </a:path>
              <a:path w="1687195" h="476250">
                <a:moveTo>
                  <a:pt x="315375" y="67013"/>
                </a:moveTo>
                <a:lnTo>
                  <a:pt x="165523" y="67013"/>
                </a:lnTo>
                <a:lnTo>
                  <a:pt x="190402" y="69065"/>
                </a:lnTo>
                <a:lnTo>
                  <a:pt x="212768" y="75222"/>
                </a:lnTo>
                <a:lnTo>
                  <a:pt x="249960" y="99850"/>
                </a:lnTo>
                <a:lnTo>
                  <a:pt x="274085" y="140393"/>
                </a:lnTo>
                <a:lnTo>
                  <a:pt x="282127" y="196350"/>
                </a:lnTo>
                <a:lnTo>
                  <a:pt x="282127" y="271405"/>
                </a:lnTo>
                <a:lnTo>
                  <a:pt x="274085" y="327361"/>
                </a:lnTo>
                <a:lnTo>
                  <a:pt x="249960" y="367905"/>
                </a:lnTo>
                <a:lnTo>
                  <a:pt x="212768" y="392532"/>
                </a:lnTo>
                <a:lnTo>
                  <a:pt x="165523" y="400741"/>
                </a:lnTo>
                <a:lnTo>
                  <a:pt x="315799" y="400741"/>
                </a:lnTo>
                <a:lnTo>
                  <a:pt x="341350" y="357308"/>
                </a:lnTo>
                <a:lnTo>
                  <a:pt x="355298" y="313414"/>
                </a:lnTo>
                <a:lnTo>
                  <a:pt x="362334" y="262149"/>
                </a:lnTo>
                <a:lnTo>
                  <a:pt x="363214" y="233877"/>
                </a:lnTo>
                <a:lnTo>
                  <a:pt x="362334" y="205648"/>
                </a:lnTo>
                <a:lnTo>
                  <a:pt x="355298" y="154717"/>
                </a:lnTo>
                <a:lnTo>
                  <a:pt x="341350" y="110865"/>
                </a:lnTo>
                <a:lnTo>
                  <a:pt x="321246" y="74343"/>
                </a:lnTo>
                <a:lnTo>
                  <a:pt x="315375" y="67013"/>
                </a:lnTo>
                <a:close/>
              </a:path>
              <a:path w="1687195" h="476250">
                <a:moveTo>
                  <a:pt x="696852" y="170884"/>
                </a:moveTo>
                <a:lnTo>
                  <a:pt x="566679" y="170884"/>
                </a:lnTo>
                <a:lnTo>
                  <a:pt x="583893" y="171973"/>
                </a:lnTo>
                <a:lnTo>
                  <a:pt x="598678" y="175240"/>
                </a:lnTo>
                <a:lnTo>
                  <a:pt x="634027" y="209417"/>
                </a:lnTo>
                <a:lnTo>
                  <a:pt x="638383" y="237898"/>
                </a:lnTo>
                <a:lnTo>
                  <a:pt x="638383" y="267384"/>
                </a:lnTo>
                <a:lnTo>
                  <a:pt x="575390" y="267384"/>
                </a:lnTo>
                <a:lnTo>
                  <a:pt x="541046" y="269017"/>
                </a:lnTo>
                <a:lnTo>
                  <a:pt x="485425" y="282085"/>
                </a:lnTo>
                <a:lnTo>
                  <a:pt x="447729" y="308220"/>
                </a:lnTo>
                <a:lnTo>
                  <a:pt x="436111" y="326021"/>
                </a:lnTo>
                <a:lnTo>
                  <a:pt x="436002" y="326189"/>
                </a:lnTo>
                <a:lnTo>
                  <a:pt x="428966" y="347423"/>
                </a:lnTo>
                <a:lnTo>
                  <a:pt x="426620" y="371925"/>
                </a:lnTo>
                <a:lnTo>
                  <a:pt x="428371" y="393872"/>
                </a:lnTo>
                <a:lnTo>
                  <a:pt x="428421" y="394501"/>
                </a:lnTo>
                <a:lnTo>
                  <a:pt x="442829" y="432363"/>
                </a:lnTo>
                <a:lnTo>
                  <a:pt x="471729" y="459965"/>
                </a:lnTo>
                <a:lnTo>
                  <a:pt x="513612" y="474037"/>
                </a:lnTo>
                <a:lnTo>
                  <a:pt x="539203" y="475797"/>
                </a:lnTo>
                <a:lnTo>
                  <a:pt x="557590" y="474749"/>
                </a:lnTo>
                <a:lnTo>
                  <a:pt x="604206" y="459043"/>
                </a:lnTo>
                <a:lnTo>
                  <a:pt x="634991" y="424866"/>
                </a:lnTo>
                <a:lnTo>
                  <a:pt x="636839" y="420175"/>
                </a:lnTo>
                <a:lnTo>
                  <a:pt x="559977" y="420175"/>
                </a:lnTo>
                <a:lnTo>
                  <a:pt x="546951" y="419463"/>
                </a:lnTo>
                <a:lnTo>
                  <a:pt x="509675" y="402040"/>
                </a:lnTo>
                <a:lnTo>
                  <a:pt x="501005" y="373266"/>
                </a:lnTo>
                <a:lnTo>
                  <a:pt x="501005" y="361203"/>
                </a:lnTo>
                <a:lnTo>
                  <a:pt x="505738" y="340680"/>
                </a:lnTo>
                <a:lnTo>
                  <a:pt x="519937" y="326021"/>
                </a:lnTo>
                <a:lnTo>
                  <a:pt x="543601" y="317225"/>
                </a:lnTo>
                <a:lnTo>
                  <a:pt x="576731" y="314294"/>
                </a:lnTo>
                <a:lnTo>
                  <a:pt x="711428" y="314294"/>
                </a:lnTo>
                <a:lnTo>
                  <a:pt x="711428" y="233207"/>
                </a:lnTo>
                <a:lnTo>
                  <a:pt x="709166" y="205438"/>
                </a:lnTo>
                <a:lnTo>
                  <a:pt x="702381" y="181104"/>
                </a:lnTo>
                <a:lnTo>
                  <a:pt x="696852" y="170884"/>
                </a:lnTo>
                <a:close/>
              </a:path>
              <a:path w="1687195" h="476250">
                <a:moveTo>
                  <a:pt x="748286" y="409453"/>
                </a:moveTo>
                <a:lnTo>
                  <a:pt x="644414" y="409453"/>
                </a:lnTo>
                <a:lnTo>
                  <a:pt x="646844" y="421641"/>
                </a:lnTo>
                <a:lnTo>
                  <a:pt x="671722" y="458708"/>
                </a:lnTo>
                <a:lnTo>
                  <a:pt x="707407" y="467755"/>
                </a:lnTo>
                <a:lnTo>
                  <a:pt x="748286" y="467755"/>
                </a:lnTo>
                <a:lnTo>
                  <a:pt x="748286" y="409453"/>
                </a:lnTo>
                <a:close/>
              </a:path>
              <a:path w="1687195" h="476250">
                <a:moveTo>
                  <a:pt x="711428" y="314294"/>
                </a:moveTo>
                <a:lnTo>
                  <a:pt x="638383" y="314294"/>
                </a:lnTo>
                <a:lnTo>
                  <a:pt x="638383" y="364554"/>
                </a:lnTo>
                <a:lnTo>
                  <a:pt x="637001" y="376658"/>
                </a:lnTo>
                <a:lnTo>
                  <a:pt x="604458" y="411882"/>
                </a:lnTo>
                <a:lnTo>
                  <a:pt x="559977" y="420175"/>
                </a:lnTo>
                <a:lnTo>
                  <a:pt x="636839" y="420175"/>
                </a:lnTo>
                <a:lnTo>
                  <a:pt x="641064" y="409453"/>
                </a:lnTo>
                <a:lnTo>
                  <a:pt x="748286" y="409453"/>
                </a:lnTo>
                <a:lnTo>
                  <a:pt x="748286" y="408113"/>
                </a:lnTo>
                <a:lnTo>
                  <a:pt x="711428" y="408113"/>
                </a:lnTo>
                <a:lnTo>
                  <a:pt x="711428" y="314294"/>
                </a:lnTo>
                <a:close/>
              </a:path>
              <a:path w="1687195" h="476250">
                <a:moveTo>
                  <a:pt x="571370" y="111242"/>
                </a:moveTo>
                <a:lnTo>
                  <a:pt x="525298" y="116101"/>
                </a:lnTo>
                <a:lnTo>
                  <a:pt x="488943" y="130676"/>
                </a:lnTo>
                <a:lnTo>
                  <a:pt x="449614" y="164853"/>
                </a:lnTo>
                <a:lnTo>
                  <a:pt x="440023" y="178926"/>
                </a:lnTo>
                <a:lnTo>
                  <a:pt x="483582" y="218464"/>
                </a:lnTo>
                <a:lnTo>
                  <a:pt x="490660" y="208538"/>
                </a:lnTo>
                <a:lnTo>
                  <a:pt x="498492" y="199533"/>
                </a:lnTo>
                <a:lnTo>
                  <a:pt x="538700" y="174235"/>
                </a:lnTo>
                <a:lnTo>
                  <a:pt x="566679" y="170884"/>
                </a:lnTo>
                <a:lnTo>
                  <a:pt x="696852" y="170884"/>
                </a:lnTo>
                <a:lnTo>
                  <a:pt x="691073" y="160204"/>
                </a:lnTo>
                <a:lnTo>
                  <a:pt x="675241" y="142739"/>
                </a:lnTo>
                <a:lnTo>
                  <a:pt x="655179" y="128959"/>
                </a:lnTo>
                <a:lnTo>
                  <a:pt x="631179" y="119116"/>
                </a:lnTo>
                <a:lnTo>
                  <a:pt x="603243" y="113211"/>
                </a:lnTo>
                <a:lnTo>
                  <a:pt x="571370" y="111242"/>
                </a:lnTo>
                <a:close/>
              </a:path>
              <a:path w="1687195" h="476250">
                <a:moveTo>
                  <a:pt x="910391" y="178926"/>
                </a:moveTo>
                <a:lnTo>
                  <a:pt x="837346" y="178926"/>
                </a:lnTo>
                <a:lnTo>
                  <a:pt x="837346" y="392029"/>
                </a:lnTo>
                <a:lnTo>
                  <a:pt x="848277" y="437264"/>
                </a:lnTo>
                <a:lnTo>
                  <a:pt x="880905" y="462896"/>
                </a:lnTo>
                <a:lnTo>
                  <a:pt x="914411" y="467755"/>
                </a:lnTo>
                <a:lnTo>
                  <a:pt x="978074" y="467755"/>
                </a:lnTo>
                <a:lnTo>
                  <a:pt x="978074" y="408113"/>
                </a:lnTo>
                <a:lnTo>
                  <a:pt x="910391" y="408113"/>
                </a:lnTo>
                <a:lnTo>
                  <a:pt x="910391" y="178926"/>
                </a:lnTo>
                <a:close/>
              </a:path>
              <a:path w="1687195" h="476250">
                <a:moveTo>
                  <a:pt x="983436" y="119284"/>
                </a:moveTo>
                <a:lnTo>
                  <a:pt x="783065" y="119284"/>
                </a:lnTo>
                <a:lnTo>
                  <a:pt x="783065" y="178926"/>
                </a:lnTo>
                <a:lnTo>
                  <a:pt x="983436" y="178926"/>
                </a:lnTo>
                <a:lnTo>
                  <a:pt x="983436" y="119284"/>
                </a:lnTo>
                <a:close/>
              </a:path>
              <a:path w="1687195" h="476250">
                <a:moveTo>
                  <a:pt x="910391" y="24124"/>
                </a:moveTo>
                <a:lnTo>
                  <a:pt x="844717" y="24124"/>
                </a:lnTo>
                <a:lnTo>
                  <a:pt x="844717" y="85107"/>
                </a:lnTo>
                <a:lnTo>
                  <a:pt x="844257" y="93525"/>
                </a:lnTo>
                <a:lnTo>
                  <a:pt x="812551" y="119284"/>
                </a:lnTo>
                <a:lnTo>
                  <a:pt x="910391" y="119284"/>
                </a:lnTo>
                <a:lnTo>
                  <a:pt x="910391" y="24124"/>
                </a:lnTo>
                <a:close/>
              </a:path>
              <a:path w="1687195" h="476250">
                <a:moveTo>
                  <a:pt x="1196759" y="111242"/>
                </a:moveTo>
                <a:lnTo>
                  <a:pt x="1145870" y="118404"/>
                </a:lnTo>
                <a:lnTo>
                  <a:pt x="1103107" y="139555"/>
                </a:lnTo>
                <a:lnTo>
                  <a:pt x="1070354" y="173230"/>
                </a:lnTo>
                <a:lnTo>
                  <a:pt x="1047988" y="218464"/>
                </a:lnTo>
                <a:lnTo>
                  <a:pt x="1037308" y="273248"/>
                </a:lnTo>
                <a:lnTo>
                  <a:pt x="1036596" y="293519"/>
                </a:lnTo>
                <a:lnTo>
                  <a:pt x="1037308" y="313833"/>
                </a:lnTo>
                <a:lnTo>
                  <a:pt x="1043004" y="351696"/>
                </a:lnTo>
                <a:lnTo>
                  <a:pt x="1061726" y="400406"/>
                </a:lnTo>
                <a:lnTo>
                  <a:pt x="1070250" y="414060"/>
                </a:lnTo>
                <a:lnTo>
                  <a:pt x="1070354" y="414228"/>
                </a:lnTo>
                <a:lnTo>
                  <a:pt x="1103107" y="447651"/>
                </a:lnTo>
                <a:lnTo>
                  <a:pt x="1145870" y="468634"/>
                </a:lnTo>
                <a:lnTo>
                  <a:pt x="1196759" y="475797"/>
                </a:lnTo>
                <a:lnTo>
                  <a:pt x="1214434" y="475001"/>
                </a:lnTo>
                <a:lnTo>
                  <a:pt x="1262432" y="463064"/>
                </a:lnTo>
                <a:lnTo>
                  <a:pt x="1302389" y="437934"/>
                </a:lnTo>
                <a:lnTo>
                  <a:pt x="1322190" y="415484"/>
                </a:lnTo>
                <a:lnTo>
                  <a:pt x="1196759" y="415484"/>
                </a:lnTo>
                <a:lnTo>
                  <a:pt x="1178917" y="414060"/>
                </a:lnTo>
                <a:lnTo>
                  <a:pt x="1136447" y="392700"/>
                </a:lnTo>
                <a:lnTo>
                  <a:pt x="1115086" y="344701"/>
                </a:lnTo>
                <a:lnTo>
                  <a:pt x="1113662" y="323005"/>
                </a:lnTo>
                <a:lnTo>
                  <a:pt x="1113662" y="264033"/>
                </a:lnTo>
                <a:lnTo>
                  <a:pt x="1119358" y="223658"/>
                </a:lnTo>
                <a:lnTo>
                  <a:pt x="1148760" y="184748"/>
                </a:lnTo>
                <a:lnTo>
                  <a:pt x="1196759" y="171554"/>
                </a:lnTo>
                <a:lnTo>
                  <a:pt x="1321839" y="171554"/>
                </a:lnTo>
                <a:lnTo>
                  <a:pt x="1313363" y="160832"/>
                </a:lnTo>
                <a:lnTo>
                  <a:pt x="1276924" y="131053"/>
                </a:lnTo>
                <a:lnTo>
                  <a:pt x="1231271" y="114425"/>
                </a:lnTo>
                <a:lnTo>
                  <a:pt x="1214434" y="112038"/>
                </a:lnTo>
                <a:lnTo>
                  <a:pt x="1196759" y="111242"/>
                </a:lnTo>
                <a:close/>
              </a:path>
              <a:path w="1687195" h="476250">
                <a:moveTo>
                  <a:pt x="1321839" y="171554"/>
                </a:moveTo>
                <a:lnTo>
                  <a:pt x="1196759" y="171554"/>
                </a:lnTo>
                <a:lnTo>
                  <a:pt x="1214601" y="173020"/>
                </a:lnTo>
                <a:lnTo>
                  <a:pt x="1230601" y="177418"/>
                </a:lnTo>
                <a:lnTo>
                  <a:pt x="1267039" y="207868"/>
                </a:lnTo>
                <a:lnTo>
                  <a:pt x="1279856" y="264033"/>
                </a:lnTo>
                <a:lnTo>
                  <a:pt x="1279856" y="323005"/>
                </a:lnTo>
                <a:lnTo>
                  <a:pt x="1274160" y="363549"/>
                </a:lnTo>
                <a:lnTo>
                  <a:pt x="1244757" y="402668"/>
                </a:lnTo>
                <a:lnTo>
                  <a:pt x="1196759" y="415484"/>
                </a:lnTo>
                <a:lnTo>
                  <a:pt x="1322190" y="415484"/>
                </a:lnTo>
                <a:lnTo>
                  <a:pt x="1345529" y="369245"/>
                </a:lnTo>
                <a:lnTo>
                  <a:pt x="1356209" y="313833"/>
                </a:lnTo>
                <a:lnTo>
                  <a:pt x="1356921" y="293519"/>
                </a:lnTo>
                <a:lnTo>
                  <a:pt x="1356209" y="273248"/>
                </a:lnTo>
                <a:lnTo>
                  <a:pt x="1345529" y="218464"/>
                </a:lnTo>
                <a:lnTo>
                  <a:pt x="1323163" y="173230"/>
                </a:lnTo>
                <a:lnTo>
                  <a:pt x="1321839" y="171554"/>
                </a:lnTo>
                <a:close/>
              </a:path>
              <a:path w="1687195" h="476250">
                <a:moveTo>
                  <a:pt x="1454395" y="367234"/>
                </a:moveTo>
                <a:lnTo>
                  <a:pt x="1407485" y="410123"/>
                </a:lnTo>
                <a:lnTo>
                  <a:pt x="1420427" y="424699"/>
                </a:lnTo>
                <a:lnTo>
                  <a:pt x="1434458" y="437599"/>
                </a:lnTo>
                <a:lnTo>
                  <a:pt x="1483546" y="465996"/>
                </a:lnTo>
                <a:lnTo>
                  <a:pt x="1525094" y="474708"/>
                </a:lnTo>
                <a:lnTo>
                  <a:pt x="1548884" y="475797"/>
                </a:lnTo>
                <a:lnTo>
                  <a:pt x="1564256" y="475294"/>
                </a:lnTo>
                <a:lnTo>
                  <a:pt x="1605846" y="467755"/>
                </a:lnTo>
                <a:lnTo>
                  <a:pt x="1649405" y="444970"/>
                </a:lnTo>
                <a:lnTo>
                  <a:pt x="1673270" y="416825"/>
                </a:lnTo>
                <a:lnTo>
                  <a:pt x="1552905" y="416825"/>
                </a:lnTo>
                <a:lnTo>
                  <a:pt x="1538422" y="416071"/>
                </a:lnTo>
                <a:lnTo>
                  <a:pt x="1537870" y="416071"/>
                </a:lnTo>
                <a:lnTo>
                  <a:pt x="1523251" y="413641"/>
                </a:lnTo>
                <a:lnTo>
                  <a:pt x="1485808" y="396762"/>
                </a:lnTo>
                <a:lnTo>
                  <a:pt x="1464363" y="378334"/>
                </a:lnTo>
                <a:lnTo>
                  <a:pt x="1454395" y="367234"/>
                </a:lnTo>
                <a:close/>
              </a:path>
              <a:path w="1687195" h="476250">
                <a:moveTo>
                  <a:pt x="1549554" y="111242"/>
                </a:moveTo>
                <a:lnTo>
                  <a:pt x="1508969" y="115389"/>
                </a:lnTo>
                <a:lnTo>
                  <a:pt x="1464824" y="133440"/>
                </a:lnTo>
                <a:lnTo>
                  <a:pt x="1434752" y="163932"/>
                </a:lnTo>
                <a:lnTo>
                  <a:pt x="1420804" y="206108"/>
                </a:lnTo>
                <a:lnTo>
                  <a:pt x="1420218" y="218464"/>
                </a:lnTo>
                <a:lnTo>
                  <a:pt x="1422103" y="241123"/>
                </a:lnTo>
                <a:lnTo>
                  <a:pt x="1437181" y="277645"/>
                </a:lnTo>
                <a:lnTo>
                  <a:pt x="1467211" y="302482"/>
                </a:lnTo>
                <a:lnTo>
                  <a:pt x="1509430" y="317896"/>
                </a:lnTo>
                <a:lnTo>
                  <a:pt x="1566978" y="326356"/>
                </a:lnTo>
                <a:lnTo>
                  <a:pt x="1579669" y="328576"/>
                </a:lnTo>
                <a:lnTo>
                  <a:pt x="1613720" y="354502"/>
                </a:lnTo>
                <a:lnTo>
                  <a:pt x="1616568" y="369915"/>
                </a:lnTo>
                <a:lnTo>
                  <a:pt x="1615563" y="380386"/>
                </a:lnTo>
                <a:lnTo>
                  <a:pt x="1591490" y="410123"/>
                </a:lnTo>
                <a:lnTo>
                  <a:pt x="1552905" y="416825"/>
                </a:lnTo>
                <a:lnTo>
                  <a:pt x="1673270" y="416825"/>
                </a:lnTo>
                <a:lnTo>
                  <a:pt x="1686304" y="376323"/>
                </a:lnTo>
                <a:lnTo>
                  <a:pt x="1686933" y="363884"/>
                </a:lnTo>
                <a:lnTo>
                  <a:pt x="1685257" y="343863"/>
                </a:lnTo>
                <a:lnTo>
                  <a:pt x="1660127" y="296870"/>
                </a:lnTo>
                <a:lnTo>
                  <a:pt x="1626117" y="275593"/>
                </a:lnTo>
                <a:lnTo>
                  <a:pt x="1576360" y="262693"/>
                </a:lnTo>
                <a:lnTo>
                  <a:pt x="1544193" y="258672"/>
                </a:lnTo>
                <a:lnTo>
                  <a:pt x="1531084" y="255992"/>
                </a:lnTo>
                <a:lnTo>
                  <a:pt x="1493765" y="231364"/>
                </a:lnTo>
                <a:lnTo>
                  <a:pt x="1490582" y="213773"/>
                </a:lnTo>
                <a:lnTo>
                  <a:pt x="1491462" y="204517"/>
                </a:lnTo>
                <a:lnTo>
                  <a:pt x="1523252" y="173230"/>
                </a:lnTo>
                <a:lnTo>
                  <a:pt x="1549554" y="170214"/>
                </a:lnTo>
                <a:lnTo>
                  <a:pt x="1676053" y="170214"/>
                </a:lnTo>
                <a:lnTo>
                  <a:pt x="1679561" y="166864"/>
                </a:lnTo>
                <a:lnTo>
                  <a:pt x="1640609" y="134069"/>
                </a:lnTo>
                <a:lnTo>
                  <a:pt x="1592108" y="114928"/>
                </a:lnTo>
                <a:lnTo>
                  <a:pt x="1571920" y="112164"/>
                </a:lnTo>
                <a:lnTo>
                  <a:pt x="1549554" y="111242"/>
                </a:lnTo>
                <a:close/>
              </a:path>
              <a:path w="1687195" h="476250">
                <a:moveTo>
                  <a:pt x="1676053" y="170214"/>
                </a:moveTo>
                <a:lnTo>
                  <a:pt x="1549554" y="170214"/>
                </a:lnTo>
                <a:lnTo>
                  <a:pt x="1563208" y="170968"/>
                </a:lnTo>
                <a:lnTo>
                  <a:pt x="1576025" y="173230"/>
                </a:lnTo>
                <a:lnTo>
                  <a:pt x="1619081" y="194842"/>
                </a:lnTo>
                <a:lnTo>
                  <a:pt x="1634662" y="209752"/>
                </a:lnTo>
                <a:lnTo>
                  <a:pt x="1676053" y="170214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49452" y="6826314"/>
            <a:ext cx="7812232" cy="2041236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11200865" y="6011048"/>
            <a:ext cx="1687195" cy="476250"/>
          </a:xfrm>
          <a:custGeom>
            <a:avLst/>
            <a:gdLst/>
            <a:ahLst/>
            <a:cxnLst/>
            <a:rect l="l" t="t" r="r" b="b"/>
            <a:pathLst>
              <a:path w="1687195" h="476250">
                <a:moveTo>
                  <a:pt x="165523" y="0"/>
                </a:moveTo>
                <a:lnTo>
                  <a:pt x="0" y="0"/>
                </a:lnTo>
                <a:lnTo>
                  <a:pt x="0" y="467755"/>
                </a:lnTo>
                <a:lnTo>
                  <a:pt x="165523" y="467755"/>
                </a:lnTo>
                <a:lnTo>
                  <a:pt x="187428" y="466833"/>
                </a:lnTo>
                <a:lnTo>
                  <a:pt x="227972" y="459462"/>
                </a:lnTo>
                <a:lnTo>
                  <a:pt x="264327" y="444761"/>
                </a:lnTo>
                <a:lnTo>
                  <a:pt x="308933" y="409453"/>
                </a:lnTo>
                <a:lnTo>
                  <a:pt x="315799" y="400741"/>
                </a:lnTo>
                <a:lnTo>
                  <a:pt x="75725" y="400741"/>
                </a:lnTo>
                <a:lnTo>
                  <a:pt x="75725" y="67013"/>
                </a:lnTo>
                <a:lnTo>
                  <a:pt x="315375" y="67013"/>
                </a:lnTo>
                <a:lnTo>
                  <a:pt x="308933" y="58972"/>
                </a:lnTo>
                <a:lnTo>
                  <a:pt x="280619" y="33171"/>
                </a:lnTo>
                <a:lnTo>
                  <a:pt x="246610" y="14742"/>
                </a:lnTo>
                <a:lnTo>
                  <a:pt x="208244" y="3685"/>
                </a:lnTo>
                <a:lnTo>
                  <a:pt x="187428" y="921"/>
                </a:lnTo>
                <a:lnTo>
                  <a:pt x="165523" y="0"/>
                </a:lnTo>
                <a:close/>
              </a:path>
              <a:path w="1687195" h="476250">
                <a:moveTo>
                  <a:pt x="315375" y="67013"/>
                </a:moveTo>
                <a:lnTo>
                  <a:pt x="165523" y="67013"/>
                </a:lnTo>
                <a:lnTo>
                  <a:pt x="190402" y="69065"/>
                </a:lnTo>
                <a:lnTo>
                  <a:pt x="212768" y="75222"/>
                </a:lnTo>
                <a:lnTo>
                  <a:pt x="249960" y="99850"/>
                </a:lnTo>
                <a:lnTo>
                  <a:pt x="274085" y="140393"/>
                </a:lnTo>
                <a:lnTo>
                  <a:pt x="282127" y="196350"/>
                </a:lnTo>
                <a:lnTo>
                  <a:pt x="282127" y="271405"/>
                </a:lnTo>
                <a:lnTo>
                  <a:pt x="274085" y="327361"/>
                </a:lnTo>
                <a:lnTo>
                  <a:pt x="249960" y="367905"/>
                </a:lnTo>
                <a:lnTo>
                  <a:pt x="212768" y="392532"/>
                </a:lnTo>
                <a:lnTo>
                  <a:pt x="165523" y="400741"/>
                </a:lnTo>
                <a:lnTo>
                  <a:pt x="315799" y="400741"/>
                </a:lnTo>
                <a:lnTo>
                  <a:pt x="341350" y="357308"/>
                </a:lnTo>
                <a:lnTo>
                  <a:pt x="355298" y="313414"/>
                </a:lnTo>
                <a:lnTo>
                  <a:pt x="362334" y="262149"/>
                </a:lnTo>
                <a:lnTo>
                  <a:pt x="363214" y="233877"/>
                </a:lnTo>
                <a:lnTo>
                  <a:pt x="362334" y="205648"/>
                </a:lnTo>
                <a:lnTo>
                  <a:pt x="355298" y="154717"/>
                </a:lnTo>
                <a:lnTo>
                  <a:pt x="341350" y="110865"/>
                </a:lnTo>
                <a:lnTo>
                  <a:pt x="321246" y="74343"/>
                </a:lnTo>
                <a:lnTo>
                  <a:pt x="315375" y="67013"/>
                </a:lnTo>
                <a:close/>
              </a:path>
              <a:path w="1687195" h="476250">
                <a:moveTo>
                  <a:pt x="696852" y="170884"/>
                </a:moveTo>
                <a:lnTo>
                  <a:pt x="566679" y="170884"/>
                </a:lnTo>
                <a:lnTo>
                  <a:pt x="583893" y="171973"/>
                </a:lnTo>
                <a:lnTo>
                  <a:pt x="598678" y="175240"/>
                </a:lnTo>
                <a:lnTo>
                  <a:pt x="634027" y="209417"/>
                </a:lnTo>
                <a:lnTo>
                  <a:pt x="638383" y="237898"/>
                </a:lnTo>
                <a:lnTo>
                  <a:pt x="638383" y="267384"/>
                </a:lnTo>
                <a:lnTo>
                  <a:pt x="575390" y="267384"/>
                </a:lnTo>
                <a:lnTo>
                  <a:pt x="541046" y="269017"/>
                </a:lnTo>
                <a:lnTo>
                  <a:pt x="485425" y="282085"/>
                </a:lnTo>
                <a:lnTo>
                  <a:pt x="447729" y="308220"/>
                </a:lnTo>
                <a:lnTo>
                  <a:pt x="436111" y="326021"/>
                </a:lnTo>
                <a:lnTo>
                  <a:pt x="436002" y="326189"/>
                </a:lnTo>
                <a:lnTo>
                  <a:pt x="428966" y="347423"/>
                </a:lnTo>
                <a:lnTo>
                  <a:pt x="426620" y="371925"/>
                </a:lnTo>
                <a:lnTo>
                  <a:pt x="428371" y="393872"/>
                </a:lnTo>
                <a:lnTo>
                  <a:pt x="428421" y="394501"/>
                </a:lnTo>
                <a:lnTo>
                  <a:pt x="442829" y="432363"/>
                </a:lnTo>
                <a:lnTo>
                  <a:pt x="471729" y="459965"/>
                </a:lnTo>
                <a:lnTo>
                  <a:pt x="513612" y="474037"/>
                </a:lnTo>
                <a:lnTo>
                  <a:pt x="539203" y="475797"/>
                </a:lnTo>
                <a:lnTo>
                  <a:pt x="557590" y="474749"/>
                </a:lnTo>
                <a:lnTo>
                  <a:pt x="604206" y="459043"/>
                </a:lnTo>
                <a:lnTo>
                  <a:pt x="634991" y="424866"/>
                </a:lnTo>
                <a:lnTo>
                  <a:pt x="636839" y="420175"/>
                </a:lnTo>
                <a:lnTo>
                  <a:pt x="559977" y="420175"/>
                </a:lnTo>
                <a:lnTo>
                  <a:pt x="546951" y="419463"/>
                </a:lnTo>
                <a:lnTo>
                  <a:pt x="509675" y="402040"/>
                </a:lnTo>
                <a:lnTo>
                  <a:pt x="501005" y="373266"/>
                </a:lnTo>
                <a:lnTo>
                  <a:pt x="501005" y="361203"/>
                </a:lnTo>
                <a:lnTo>
                  <a:pt x="505738" y="340680"/>
                </a:lnTo>
                <a:lnTo>
                  <a:pt x="519937" y="326021"/>
                </a:lnTo>
                <a:lnTo>
                  <a:pt x="543601" y="317225"/>
                </a:lnTo>
                <a:lnTo>
                  <a:pt x="576731" y="314294"/>
                </a:lnTo>
                <a:lnTo>
                  <a:pt x="711428" y="314294"/>
                </a:lnTo>
                <a:lnTo>
                  <a:pt x="711428" y="233207"/>
                </a:lnTo>
                <a:lnTo>
                  <a:pt x="709166" y="205438"/>
                </a:lnTo>
                <a:lnTo>
                  <a:pt x="702381" y="181104"/>
                </a:lnTo>
                <a:lnTo>
                  <a:pt x="696852" y="170884"/>
                </a:lnTo>
                <a:close/>
              </a:path>
              <a:path w="1687195" h="476250">
                <a:moveTo>
                  <a:pt x="748286" y="409453"/>
                </a:moveTo>
                <a:lnTo>
                  <a:pt x="644414" y="409453"/>
                </a:lnTo>
                <a:lnTo>
                  <a:pt x="646844" y="421641"/>
                </a:lnTo>
                <a:lnTo>
                  <a:pt x="671722" y="458708"/>
                </a:lnTo>
                <a:lnTo>
                  <a:pt x="707407" y="467755"/>
                </a:lnTo>
                <a:lnTo>
                  <a:pt x="748286" y="467755"/>
                </a:lnTo>
                <a:lnTo>
                  <a:pt x="748286" y="409453"/>
                </a:lnTo>
                <a:close/>
              </a:path>
              <a:path w="1687195" h="476250">
                <a:moveTo>
                  <a:pt x="711428" y="314294"/>
                </a:moveTo>
                <a:lnTo>
                  <a:pt x="638383" y="314294"/>
                </a:lnTo>
                <a:lnTo>
                  <a:pt x="638383" y="364554"/>
                </a:lnTo>
                <a:lnTo>
                  <a:pt x="637001" y="376658"/>
                </a:lnTo>
                <a:lnTo>
                  <a:pt x="604458" y="411882"/>
                </a:lnTo>
                <a:lnTo>
                  <a:pt x="559977" y="420175"/>
                </a:lnTo>
                <a:lnTo>
                  <a:pt x="636839" y="420175"/>
                </a:lnTo>
                <a:lnTo>
                  <a:pt x="641064" y="409453"/>
                </a:lnTo>
                <a:lnTo>
                  <a:pt x="748286" y="409453"/>
                </a:lnTo>
                <a:lnTo>
                  <a:pt x="748286" y="408113"/>
                </a:lnTo>
                <a:lnTo>
                  <a:pt x="711428" y="408113"/>
                </a:lnTo>
                <a:lnTo>
                  <a:pt x="711428" y="314294"/>
                </a:lnTo>
                <a:close/>
              </a:path>
              <a:path w="1687195" h="476250">
                <a:moveTo>
                  <a:pt x="571370" y="111242"/>
                </a:moveTo>
                <a:lnTo>
                  <a:pt x="525298" y="116101"/>
                </a:lnTo>
                <a:lnTo>
                  <a:pt x="488943" y="130676"/>
                </a:lnTo>
                <a:lnTo>
                  <a:pt x="449614" y="164853"/>
                </a:lnTo>
                <a:lnTo>
                  <a:pt x="440023" y="178926"/>
                </a:lnTo>
                <a:lnTo>
                  <a:pt x="483582" y="218464"/>
                </a:lnTo>
                <a:lnTo>
                  <a:pt x="490660" y="208538"/>
                </a:lnTo>
                <a:lnTo>
                  <a:pt x="498492" y="199533"/>
                </a:lnTo>
                <a:lnTo>
                  <a:pt x="538700" y="174235"/>
                </a:lnTo>
                <a:lnTo>
                  <a:pt x="566679" y="170884"/>
                </a:lnTo>
                <a:lnTo>
                  <a:pt x="696852" y="170884"/>
                </a:lnTo>
                <a:lnTo>
                  <a:pt x="691073" y="160204"/>
                </a:lnTo>
                <a:lnTo>
                  <a:pt x="675241" y="142739"/>
                </a:lnTo>
                <a:lnTo>
                  <a:pt x="655179" y="128959"/>
                </a:lnTo>
                <a:lnTo>
                  <a:pt x="631179" y="119116"/>
                </a:lnTo>
                <a:lnTo>
                  <a:pt x="603243" y="113211"/>
                </a:lnTo>
                <a:lnTo>
                  <a:pt x="571370" y="111242"/>
                </a:lnTo>
                <a:close/>
              </a:path>
              <a:path w="1687195" h="476250">
                <a:moveTo>
                  <a:pt x="910391" y="178926"/>
                </a:moveTo>
                <a:lnTo>
                  <a:pt x="837346" y="178926"/>
                </a:lnTo>
                <a:lnTo>
                  <a:pt x="837346" y="392029"/>
                </a:lnTo>
                <a:lnTo>
                  <a:pt x="848277" y="437264"/>
                </a:lnTo>
                <a:lnTo>
                  <a:pt x="880905" y="462896"/>
                </a:lnTo>
                <a:lnTo>
                  <a:pt x="914411" y="467755"/>
                </a:lnTo>
                <a:lnTo>
                  <a:pt x="978074" y="467755"/>
                </a:lnTo>
                <a:lnTo>
                  <a:pt x="978074" y="408113"/>
                </a:lnTo>
                <a:lnTo>
                  <a:pt x="910391" y="408113"/>
                </a:lnTo>
                <a:lnTo>
                  <a:pt x="910391" y="178926"/>
                </a:lnTo>
                <a:close/>
              </a:path>
              <a:path w="1687195" h="476250">
                <a:moveTo>
                  <a:pt x="983436" y="119284"/>
                </a:moveTo>
                <a:lnTo>
                  <a:pt x="783065" y="119284"/>
                </a:lnTo>
                <a:lnTo>
                  <a:pt x="783065" y="178926"/>
                </a:lnTo>
                <a:lnTo>
                  <a:pt x="983436" y="178926"/>
                </a:lnTo>
                <a:lnTo>
                  <a:pt x="983436" y="119284"/>
                </a:lnTo>
                <a:close/>
              </a:path>
              <a:path w="1687195" h="476250">
                <a:moveTo>
                  <a:pt x="910391" y="24124"/>
                </a:moveTo>
                <a:lnTo>
                  <a:pt x="844717" y="24124"/>
                </a:lnTo>
                <a:lnTo>
                  <a:pt x="844717" y="85107"/>
                </a:lnTo>
                <a:lnTo>
                  <a:pt x="844257" y="93525"/>
                </a:lnTo>
                <a:lnTo>
                  <a:pt x="812551" y="119284"/>
                </a:lnTo>
                <a:lnTo>
                  <a:pt x="910391" y="119284"/>
                </a:lnTo>
                <a:lnTo>
                  <a:pt x="910391" y="24124"/>
                </a:lnTo>
                <a:close/>
              </a:path>
              <a:path w="1687195" h="476250">
                <a:moveTo>
                  <a:pt x="1196759" y="111242"/>
                </a:moveTo>
                <a:lnTo>
                  <a:pt x="1145870" y="118404"/>
                </a:lnTo>
                <a:lnTo>
                  <a:pt x="1103107" y="139555"/>
                </a:lnTo>
                <a:lnTo>
                  <a:pt x="1070354" y="173230"/>
                </a:lnTo>
                <a:lnTo>
                  <a:pt x="1047988" y="218464"/>
                </a:lnTo>
                <a:lnTo>
                  <a:pt x="1037308" y="273248"/>
                </a:lnTo>
                <a:lnTo>
                  <a:pt x="1036596" y="293519"/>
                </a:lnTo>
                <a:lnTo>
                  <a:pt x="1037308" y="313833"/>
                </a:lnTo>
                <a:lnTo>
                  <a:pt x="1043004" y="351696"/>
                </a:lnTo>
                <a:lnTo>
                  <a:pt x="1061726" y="400406"/>
                </a:lnTo>
                <a:lnTo>
                  <a:pt x="1070250" y="414060"/>
                </a:lnTo>
                <a:lnTo>
                  <a:pt x="1070354" y="414228"/>
                </a:lnTo>
                <a:lnTo>
                  <a:pt x="1103107" y="447651"/>
                </a:lnTo>
                <a:lnTo>
                  <a:pt x="1145870" y="468634"/>
                </a:lnTo>
                <a:lnTo>
                  <a:pt x="1196759" y="475797"/>
                </a:lnTo>
                <a:lnTo>
                  <a:pt x="1214434" y="475001"/>
                </a:lnTo>
                <a:lnTo>
                  <a:pt x="1262432" y="463064"/>
                </a:lnTo>
                <a:lnTo>
                  <a:pt x="1302389" y="437934"/>
                </a:lnTo>
                <a:lnTo>
                  <a:pt x="1322190" y="415484"/>
                </a:lnTo>
                <a:lnTo>
                  <a:pt x="1196759" y="415484"/>
                </a:lnTo>
                <a:lnTo>
                  <a:pt x="1178917" y="414060"/>
                </a:lnTo>
                <a:lnTo>
                  <a:pt x="1136447" y="392700"/>
                </a:lnTo>
                <a:lnTo>
                  <a:pt x="1115086" y="344701"/>
                </a:lnTo>
                <a:lnTo>
                  <a:pt x="1113662" y="323005"/>
                </a:lnTo>
                <a:lnTo>
                  <a:pt x="1113662" y="264033"/>
                </a:lnTo>
                <a:lnTo>
                  <a:pt x="1119358" y="223658"/>
                </a:lnTo>
                <a:lnTo>
                  <a:pt x="1148760" y="184748"/>
                </a:lnTo>
                <a:lnTo>
                  <a:pt x="1196759" y="171554"/>
                </a:lnTo>
                <a:lnTo>
                  <a:pt x="1321839" y="171554"/>
                </a:lnTo>
                <a:lnTo>
                  <a:pt x="1313363" y="160832"/>
                </a:lnTo>
                <a:lnTo>
                  <a:pt x="1276924" y="131053"/>
                </a:lnTo>
                <a:lnTo>
                  <a:pt x="1231271" y="114425"/>
                </a:lnTo>
                <a:lnTo>
                  <a:pt x="1214434" y="112038"/>
                </a:lnTo>
                <a:lnTo>
                  <a:pt x="1196759" y="111242"/>
                </a:lnTo>
                <a:close/>
              </a:path>
              <a:path w="1687195" h="476250">
                <a:moveTo>
                  <a:pt x="1321839" y="171554"/>
                </a:moveTo>
                <a:lnTo>
                  <a:pt x="1196759" y="171554"/>
                </a:lnTo>
                <a:lnTo>
                  <a:pt x="1214601" y="173020"/>
                </a:lnTo>
                <a:lnTo>
                  <a:pt x="1230601" y="177418"/>
                </a:lnTo>
                <a:lnTo>
                  <a:pt x="1267039" y="207868"/>
                </a:lnTo>
                <a:lnTo>
                  <a:pt x="1279856" y="264033"/>
                </a:lnTo>
                <a:lnTo>
                  <a:pt x="1279856" y="323005"/>
                </a:lnTo>
                <a:lnTo>
                  <a:pt x="1274160" y="363549"/>
                </a:lnTo>
                <a:lnTo>
                  <a:pt x="1244757" y="402668"/>
                </a:lnTo>
                <a:lnTo>
                  <a:pt x="1196759" y="415484"/>
                </a:lnTo>
                <a:lnTo>
                  <a:pt x="1322190" y="415484"/>
                </a:lnTo>
                <a:lnTo>
                  <a:pt x="1345529" y="369245"/>
                </a:lnTo>
                <a:lnTo>
                  <a:pt x="1356209" y="313833"/>
                </a:lnTo>
                <a:lnTo>
                  <a:pt x="1356921" y="293519"/>
                </a:lnTo>
                <a:lnTo>
                  <a:pt x="1356209" y="273248"/>
                </a:lnTo>
                <a:lnTo>
                  <a:pt x="1345529" y="218464"/>
                </a:lnTo>
                <a:lnTo>
                  <a:pt x="1323163" y="173230"/>
                </a:lnTo>
                <a:lnTo>
                  <a:pt x="1321839" y="171554"/>
                </a:lnTo>
                <a:close/>
              </a:path>
              <a:path w="1687195" h="476250">
                <a:moveTo>
                  <a:pt x="1454395" y="367234"/>
                </a:moveTo>
                <a:lnTo>
                  <a:pt x="1407485" y="410123"/>
                </a:lnTo>
                <a:lnTo>
                  <a:pt x="1420427" y="424699"/>
                </a:lnTo>
                <a:lnTo>
                  <a:pt x="1434458" y="437599"/>
                </a:lnTo>
                <a:lnTo>
                  <a:pt x="1483546" y="465996"/>
                </a:lnTo>
                <a:lnTo>
                  <a:pt x="1525094" y="474708"/>
                </a:lnTo>
                <a:lnTo>
                  <a:pt x="1548884" y="475797"/>
                </a:lnTo>
                <a:lnTo>
                  <a:pt x="1564256" y="475294"/>
                </a:lnTo>
                <a:lnTo>
                  <a:pt x="1605846" y="467755"/>
                </a:lnTo>
                <a:lnTo>
                  <a:pt x="1649405" y="444970"/>
                </a:lnTo>
                <a:lnTo>
                  <a:pt x="1673270" y="416825"/>
                </a:lnTo>
                <a:lnTo>
                  <a:pt x="1552905" y="416825"/>
                </a:lnTo>
                <a:lnTo>
                  <a:pt x="1538422" y="416071"/>
                </a:lnTo>
                <a:lnTo>
                  <a:pt x="1537870" y="416071"/>
                </a:lnTo>
                <a:lnTo>
                  <a:pt x="1523251" y="413641"/>
                </a:lnTo>
                <a:lnTo>
                  <a:pt x="1485808" y="396762"/>
                </a:lnTo>
                <a:lnTo>
                  <a:pt x="1464363" y="378334"/>
                </a:lnTo>
                <a:lnTo>
                  <a:pt x="1454395" y="367234"/>
                </a:lnTo>
                <a:close/>
              </a:path>
              <a:path w="1687195" h="476250">
                <a:moveTo>
                  <a:pt x="1549554" y="111242"/>
                </a:moveTo>
                <a:lnTo>
                  <a:pt x="1508969" y="115389"/>
                </a:lnTo>
                <a:lnTo>
                  <a:pt x="1464824" y="133440"/>
                </a:lnTo>
                <a:lnTo>
                  <a:pt x="1434752" y="163932"/>
                </a:lnTo>
                <a:lnTo>
                  <a:pt x="1420804" y="206108"/>
                </a:lnTo>
                <a:lnTo>
                  <a:pt x="1420218" y="218464"/>
                </a:lnTo>
                <a:lnTo>
                  <a:pt x="1422103" y="241123"/>
                </a:lnTo>
                <a:lnTo>
                  <a:pt x="1437181" y="277645"/>
                </a:lnTo>
                <a:lnTo>
                  <a:pt x="1467211" y="302482"/>
                </a:lnTo>
                <a:lnTo>
                  <a:pt x="1509430" y="317896"/>
                </a:lnTo>
                <a:lnTo>
                  <a:pt x="1566978" y="326356"/>
                </a:lnTo>
                <a:lnTo>
                  <a:pt x="1579669" y="328576"/>
                </a:lnTo>
                <a:lnTo>
                  <a:pt x="1613720" y="354502"/>
                </a:lnTo>
                <a:lnTo>
                  <a:pt x="1616568" y="369915"/>
                </a:lnTo>
                <a:lnTo>
                  <a:pt x="1615563" y="380386"/>
                </a:lnTo>
                <a:lnTo>
                  <a:pt x="1591490" y="410123"/>
                </a:lnTo>
                <a:lnTo>
                  <a:pt x="1552905" y="416825"/>
                </a:lnTo>
                <a:lnTo>
                  <a:pt x="1673270" y="416825"/>
                </a:lnTo>
                <a:lnTo>
                  <a:pt x="1686304" y="376323"/>
                </a:lnTo>
                <a:lnTo>
                  <a:pt x="1686933" y="363884"/>
                </a:lnTo>
                <a:lnTo>
                  <a:pt x="1685257" y="343863"/>
                </a:lnTo>
                <a:lnTo>
                  <a:pt x="1660127" y="296870"/>
                </a:lnTo>
                <a:lnTo>
                  <a:pt x="1626117" y="275593"/>
                </a:lnTo>
                <a:lnTo>
                  <a:pt x="1576360" y="262693"/>
                </a:lnTo>
                <a:lnTo>
                  <a:pt x="1544193" y="258672"/>
                </a:lnTo>
                <a:lnTo>
                  <a:pt x="1531084" y="255992"/>
                </a:lnTo>
                <a:lnTo>
                  <a:pt x="1493765" y="231364"/>
                </a:lnTo>
                <a:lnTo>
                  <a:pt x="1490582" y="213773"/>
                </a:lnTo>
                <a:lnTo>
                  <a:pt x="1491462" y="204517"/>
                </a:lnTo>
                <a:lnTo>
                  <a:pt x="1523252" y="173230"/>
                </a:lnTo>
                <a:lnTo>
                  <a:pt x="1549554" y="170214"/>
                </a:lnTo>
                <a:lnTo>
                  <a:pt x="1676053" y="170214"/>
                </a:lnTo>
                <a:lnTo>
                  <a:pt x="1679561" y="166864"/>
                </a:lnTo>
                <a:lnTo>
                  <a:pt x="1640609" y="134069"/>
                </a:lnTo>
                <a:lnTo>
                  <a:pt x="1592108" y="114928"/>
                </a:lnTo>
                <a:lnTo>
                  <a:pt x="1571920" y="112164"/>
                </a:lnTo>
                <a:lnTo>
                  <a:pt x="1549554" y="111242"/>
                </a:lnTo>
                <a:close/>
              </a:path>
              <a:path w="1687195" h="476250">
                <a:moveTo>
                  <a:pt x="1676053" y="170214"/>
                </a:moveTo>
                <a:lnTo>
                  <a:pt x="1549554" y="170214"/>
                </a:lnTo>
                <a:lnTo>
                  <a:pt x="1563208" y="170968"/>
                </a:lnTo>
                <a:lnTo>
                  <a:pt x="1576025" y="173230"/>
                </a:lnTo>
                <a:lnTo>
                  <a:pt x="1619081" y="194842"/>
                </a:lnTo>
                <a:lnTo>
                  <a:pt x="1634662" y="209752"/>
                </a:lnTo>
                <a:lnTo>
                  <a:pt x="1676053" y="170214"/>
                </a:lnTo>
                <a:close/>
              </a:path>
            </a:pathLst>
          </a:custGeom>
          <a:solidFill>
            <a:srgbClr val="BE152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8252" y="9116118"/>
            <a:ext cx="152456" cy="15245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58881" y="10955514"/>
            <a:ext cx="152456" cy="152456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267288" y="10879179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152561" y="305121"/>
                </a:moveTo>
                <a:lnTo>
                  <a:pt x="200755" y="297337"/>
                </a:lnTo>
                <a:lnTo>
                  <a:pt x="242630" y="275666"/>
                </a:lnTo>
                <a:lnTo>
                  <a:pt x="275665" y="242631"/>
                </a:lnTo>
                <a:lnTo>
                  <a:pt x="297336" y="200755"/>
                </a:lnTo>
                <a:lnTo>
                  <a:pt x="305120" y="152561"/>
                </a:lnTo>
                <a:lnTo>
                  <a:pt x="297336" y="104367"/>
                </a:lnTo>
                <a:lnTo>
                  <a:pt x="275665" y="62491"/>
                </a:lnTo>
                <a:lnTo>
                  <a:pt x="242630" y="29456"/>
                </a:lnTo>
                <a:lnTo>
                  <a:pt x="200755" y="7784"/>
                </a:lnTo>
                <a:lnTo>
                  <a:pt x="152561" y="0"/>
                </a:lnTo>
                <a:lnTo>
                  <a:pt x="104367" y="7784"/>
                </a:lnTo>
                <a:lnTo>
                  <a:pt x="62491" y="29456"/>
                </a:lnTo>
                <a:lnTo>
                  <a:pt x="29456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6" y="242631"/>
                </a:lnTo>
                <a:lnTo>
                  <a:pt x="62491" y="275666"/>
                </a:lnTo>
                <a:lnTo>
                  <a:pt x="104367" y="297337"/>
                </a:lnTo>
                <a:lnTo>
                  <a:pt x="152561" y="305121"/>
                </a:lnTo>
                <a:close/>
              </a:path>
            </a:pathLst>
          </a:custGeom>
          <a:solidFill>
            <a:srgbClr val="1C2B4E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43517" y="10040254"/>
            <a:ext cx="152454" cy="152456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351924" y="10879179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4" h="305434">
                <a:moveTo>
                  <a:pt x="152558" y="305121"/>
                </a:moveTo>
                <a:lnTo>
                  <a:pt x="200752" y="297337"/>
                </a:lnTo>
                <a:lnTo>
                  <a:pt x="242628" y="275666"/>
                </a:lnTo>
                <a:lnTo>
                  <a:pt x="275664" y="242631"/>
                </a:lnTo>
                <a:lnTo>
                  <a:pt x="297335" y="200755"/>
                </a:lnTo>
                <a:lnTo>
                  <a:pt x="305120" y="152561"/>
                </a:lnTo>
                <a:lnTo>
                  <a:pt x="297335" y="104367"/>
                </a:lnTo>
                <a:lnTo>
                  <a:pt x="275664" y="62491"/>
                </a:lnTo>
                <a:lnTo>
                  <a:pt x="242628" y="29456"/>
                </a:lnTo>
                <a:lnTo>
                  <a:pt x="200752" y="7784"/>
                </a:lnTo>
                <a:lnTo>
                  <a:pt x="152558" y="0"/>
                </a:lnTo>
                <a:lnTo>
                  <a:pt x="104365" y="7784"/>
                </a:lnTo>
                <a:lnTo>
                  <a:pt x="62489" y="29456"/>
                </a:lnTo>
                <a:lnTo>
                  <a:pt x="29455" y="62491"/>
                </a:lnTo>
                <a:lnTo>
                  <a:pt x="7784" y="104367"/>
                </a:lnTo>
                <a:lnTo>
                  <a:pt x="0" y="152561"/>
                </a:lnTo>
                <a:lnTo>
                  <a:pt x="7784" y="200755"/>
                </a:lnTo>
                <a:lnTo>
                  <a:pt x="29455" y="242631"/>
                </a:lnTo>
                <a:lnTo>
                  <a:pt x="62489" y="275666"/>
                </a:lnTo>
                <a:lnTo>
                  <a:pt x="104365" y="297337"/>
                </a:lnTo>
                <a:lnTo>
                  <a:pt x="152558" y="305121"/>
                </a:lnTo>
                <a:close/>
              </a:path>
            </a:pathLst>
          </a:custGeom>
          <a:solidFill>
            <a:srgbClr val="1C2B4E">
              <a:alpha val="75000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8255" y="10040254"/>
            <a:ext cx="152456" cy="15245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039270" y="796198"/>
            <a:ext cx="143111" cy="143111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039270" y="1654995"/>
            <a:ext cx="143111" cy="143111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18967711" y="2442234"/>
            <a:ext cx="286385" cy="286385"/>
          </a:xfrm>
          <a:custGeom>
            <a:avLst/>
            <a:gdLst/>
            <a:ahLst/>
            <a:cxnLst/>
            <a:rect l="l" t="t" r="r" b="b"/>
            <a:pathLst>
              <a:path w="286384" h="286385">
                <a:moveTo>
                  <a:pt x="143111" y="0"/>
                </a:moveTo>
                <a:lnTo>
                  <a:pt x="97891" y="7299"/>
                </a:lnTo>
                <a:lnTo>
                  <a:pt x="58607" y="27622"/>
                </a:lnTo>
                <a:lnTo>
                  <a:pt x="27622" y="58607"/>
                </a:lnTo>
                <a:lnTo>
                  <a:pt x="7299" y="97891"/>
                </a:lnTo>
                <a:lnTo>
                  <a:pt x="0" y="143111"/>
                </a:lnTo>
                <a:lnTo>
                  <a:pt x="7299" y="188331"/>
                </a:lnTo>
                <a:lnTo>
                  <a:pt x="27622" y="227615"/>
                </a:lnTo>
                <a:lnTo>
                  <a:pt x="58607" y="258600"/>
                </a:lnTo>
                <a:lnTo>
                  <a:pt x="97891" y="278924"/>
                </a:lnTo>
                <a:lnTo>
                  <a:pt x="143111" y="286223"/>
                </a:lnTo>
                <a:lnTo>
                  <a:pt x="188331" y="278924"/>
                </a:lnTo>
                <a:lnTo>
                  <a:pt x="227615" y="258600"/>
                </a:lnTo>
                <a:lnTo>
                  <a:pt x="258601" y="227615"/>
                </a:lnTo>
                <a:lnTo>
                  <a:pt x="278924" y="188331"/>
                </a:lnTo>
                <a:lnTo>
                  <a:pt x="286224" y="143111"/>
                </a:lnTo>
                <a:lnTo>
                  <a:pt x="278924" y="97891"/>
                </a:lnTo>
                <a:lnTo>
                  <a:pt x="258601" y="58607"/>
                </a:lnTo>
                <a:lnTo>
                  <a:pt x="227615" y="27622"/>
                </a:lnTo>
                <a:lnTo>
                  <a:pt x="188331" y="7299"/>
                </a:lnTo>
                <a:lnTo>
                  <a:pt x="143111" y="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039270" y="3498893"/>
            <a:ext cx="143111" cy="143112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039270" y="4414258"/>
            <a:ext cx="143111" cy="143111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1908088" y="6486197"/>
            <a:ext cx="2790190" cy="2858770"/>
            <a:chOff x="1908088" y="6486197"/>
            <a:chExt cx="2790190" cy="2858770"/>
          </a:xfrm>
        </p:grpSpPr>
        <p:sp>
          <p:nvSpPr>
            <p:cNvPr id="22" name="object 22" descr=""/>
            <p:cNvSpPr/>
            <p:nvPr/>
          </p:nvSpPr>
          <p:spPr>
            <a:xfrm>
              <a:off x="1993052" y="6647907"/>
              <a:ext cx="2705735" cy="2697480"/>
            </a:xfrm>
            <a:custGeom>
              <a:avLst/>
              <a:gdLst/>
              <a:ahLst/>
              <a:cxnLst/>
              <a:rect l="l" t="t" r="r" b="b"/>
              <a:pathLst>
                <a:path w="2705735" h="2697479">
                  <a:moveTo>
                    <a:pt x="49335" y="986707"/>
                  </a:moveTo>
                  <a:lnTo>
                    <a:pt x="36246" y="1036378"/>
                  </a:lnTo>
                  <a:lnTo>
                    <a:pt x="25170" y="1086720"/>
                  </a:lnTo>
                  <a:lnTo>
                    <a:pt x="16109" y="1137733"/>
                  </a:lnTo>
                  <a:lnTo>
                    <a:pt x="9061" y="1189418"/>
                  </a:lnTo>
                  <a:lnTo>
                    <a:pt x="4027" y="1241773"/>
                  </a:lnTo>
                  <a:lnTo>
                    <a:pt x="1006" y="1294800"/>
                  </a:lnTo>
                  <a:lnTo>
                    <a:pt x="51" y="1345758"/>
                  </a:lnTo>
                  <a:lnTo>
                    <a:pt x="0" y="1348499"/>
                  </a:lnTo>
                  <a:lnTo>
                    <a:pt x="845" y="1396205"/>
                  </a:lnTo>
                  <a:lnTo>
                    <a:pt x="3338" y="1443496"/>
                  </a:lnTo>
                  <a:lnTo>
                    <a:pt x="7635" y="1492413"/>
                  </a:lnTo>
                  <a:lnTo>
                    <a:pt x="13498" y="1539444"/>
                  </a:lnTo>
                  <a:lnTo>
                    <a:pt x="20971" y="1585958"/>
                  </a:lnTo>
                  <a:lnTo>
                    <a:pt x="30028" y="1631925"/>
                  </a:lnTo>
                  <a:lnTo>
                    <a:pt x="40638" y="1677317"/>
                  </a:lnTo>
                  <a:lnTo>
                    <a:pt x="52774" y="1722107"/>
                  </a:lnTo>
                  <a:lnTo>
                    <a:pt x="66406" y="1766266"/>
                  </a:lnTo>
                  <a:lnTo>
                    <a:pt x="81508" y="1809765"/>
                  </a:lnTo>
                  <a:lnTo>
                    <a:pt x="98048" y="1852576"/>
                  </a:lnTo>
                  <a:lnTo>
                    <a:pt x="116001" y="1894671"/>
                  </a:lnTo>
                  <a:lnTo>
                    <a:pt x="135335" y="1936021"/>
                  </a:lnTo>
                  <a:lnTo>
                    <a:pt x="156024" y="1976598"/>
                  </a:lnTo>
                  <a:lnTo>
                    <a:pt x="178039" y="2016373"/>
                  </a:lnTo>
                  <a:lnTo>
                    <a:pt x="201351" y="2055319"/>
                  </a:lnTo>
                  <a:lnTo>
                    <a:pt x="225931" y="2093406"/>
                  </a:lnTo>
                  <a:lnTo>
                    <a:pt x="251751" y="2130606"/>
                  </a:lnTo>
                  <a:lnTo>
                    <a:pt x="278782" y="2166892"/>
                  </a:lnTo>
                  <a:lnTo>
                    <a:pt x="306996" y="2202234"/>
                  </a:lnTo>
                  <a:lnTo>
                    <a:pt x="336365" y="2236604"/>
                  </a:lnTo>
                  <a:lnTo>
                    <a:pt x="366859" y="2269974"/>
                  </a:lnTo>
                  <a:lnTo>
                    <a:pt x="398451" y="2302316"/>
                  </a:lnTo>
                  <a:lnTo>
                    <a:pt x="431111" y="2333600"/>
                  </a:lnTo>
                  <a:lnTo>
                    <a:pt x="464811" y="2363800"/>
                  </a:lnTo>
                  <a:lnTo>
                    <a:pt x="499523" y="2392885"/>
                  </a:lnTo>
                  <a:lnTo>
                    <a:pt x="535217" y="2420828"/>
                  </a:lnTo>
                  <a:lnTo>
                    <a:pt x="571866" y="2447601"/>
                  </a:lnTo>
                  <a:lnTo>
                    <a:pt x="609441" y="2473175"/>
                  </a:lnTo>
                  <a:lnTo>
                    <a:pt x="647913" y="2497522"/>
                  </a:lnTo>
                  <a:lnTo>
                    <a:pt x="687254" y="2520613"/>
                  </a:lnTo>
                  <a:lnTo>
                    <a:pt x="727436" y="2542420"/>
                  </a:lnTo>
                  <a:lnTo>
                    <a:pt x="768428" y="2562914"/>
                  </a:lnTo>
                  <a:lnTo>
                    <a:pt x="810204" y="2582068"/>
                  </a:lnTo>
                  <a:lnTo>
                    <a:pt x="852735" y="2599853"/>
                  </a:lnTo>
                  <a:lnTo>
                    <a:pt x="895991" y="2616240"/>
                  </a:lnTo>
                  <a:lnTo>
                    <a:pt x="939945" y="2631201"/>
                  </a:lnTo>
                  <a:lnTo>
                    <a:pt x="984568" y="2644708"/>
                  </a:lnTo>
                  <a:lnTo>
                    <a:pt x="1029831" y="2656732"/>
                  </a:lnTo>
                  <a:lnTo>
                    <a:pt x="1075706" y="2667244"/>
                  </a:lnTo>
                  <a:lnTo>
                    <a:pt x="1122164" y="2676218"/>
                  </a:lnTo>
                  <a:lnTo>
                    <a:pt x="1169176" y="2683623"/>
                  </a:lnTo>
                  <a:lnTo>
                    <a:pt x="1216715" y="2689433"/>
                  </a:lnTo>
                  <a:lnTo>
                    <a:pt x="1264752" y="2693617"/>
                  </a:lnTo>
                  <a:lnTo>
                    <a:pt x="1313257" y="2696149"/>
                  </a:lnTo>
                  <a:lnTo>
                    <a:pt x="1362203" y="2696999"/>
                  </a:lnTo>
                  <a:lnTo>
                    <a:pt x="1367685" y="2696999"/>
                  </a:lnTo>
                  <a:lnTo>
                    <a:pt x="1415741" y="2695107"/>
                  </a:lnTo>
                  <a:lnTo>
                    <a:pt x="1463365" y="2691595"/>
                  </a:lnTo>
                  <a:lnTo>
                    <a:pt x="1510529" y="2686490"/>
                  </a:lnTo>
                  <a:lnTo>
                    <a:pt x="1557204" y="2679820"/>
                  </a:lnTo>
                  <a:lnTo>
                    <a:pt x="1603363" y="2671611"/>
                  </a:lnTo>
                  <a:lnTo>
                    <a:pt x="1648978" y="2661892"/>
                  </a:lnTo>
                  <a:lnTo>
                    <a:pt x="1694020" y="2650689"/>
                  </a:lnTo>
                  <a:lnTo>
                    <a:pt x="1738462" y="2638031"/>
                  </a:lnTo>
                  <a:lnTo>
                    <a:pt x="1782276" y="2623943"/>
                  </a:lnTo>
                  <a:lnTo>
                    <a:pt x="1825433" y="2608454"/>
                  </a:lnTo>
                  <a:lnTo>
                    <a:pt x="1867905" y="2591592"/>
                  </a:lnTo>
                  <a:lnTo>
                    <a:pt x="1909664" y="2573383"/>
                  </a:lnTo>
                  <a:lnTo>
                    <a:pt x="1950683" y="2553854"/>
                  </a:lnTo>
                  <a:lnTo>
                    <a:pt x="1990933" y="2533034"/>
                  </a:lnTo>
                  <a:lnTo>
                    <a:pt x="2030387" y="2510950"/>
                  </a:lnTo>
                  <a:lnTo>
                    <a:pt x="2069015" y="2487628"/>
                  </a:lnTo>
                  <a:lnTo>
                    <a:pt x="2106791" y="2463097"/>
                  </a:lnTo>
                  <a:lnTo>
                    <a:pt x="2143686" y="2437383"/>
                  </a:lnTo>
                  <a:lnTo>
                    <a:pt x="2179672" y="2410514"/>
                  </a:lnTo>
                  <a:lnTo>
                    <a:pt x="2214721" y="2382518"/>
                  </a:lnTo>
                  <a:lnTo>
                    <a:pt x="2248804" y="2353422"/>
                  </a:lnTo>
                  <a:lnTo>
                    <a:pt x="2281895" y="2323252"/>
                  </a:lnTo>
                  <a:lnTo>
                    <a:pt x="2313965" y="2292038"/>
                  </a:lnTo>
                  <a:lnTo>
                    <a:pt x="2344985" y="2259805"/>
                  </a:lnTo>
                  <a:lnTo>
                    <a:pt x="2374928" y="2226581"/>
                  </a:lnTo>
                  <a:lnTo>
                    <a:pt x="2403766" y="2192394"/>
                  </a:lnTo>
                  <a:lnTo>
                    <a:pt x="2431470" y="2157271"/>
                  </a:lnTo>
                  <a:lnTo>
                    <a:pt x="2458013" y="2121240"/>
                  </a:lnTo>
                  <a:lnTo>
                    <a:pt x="2483367" y="2084327"/>
                  </a:lnTo>
                  <a:lnTo>
                    <a:pt x="2507503" y="2046560"/>
                  </a:lnTo>
                  <a:lnTo>
                    <a:pt x="2530394" y="2007967"/>
                  </a:lnTo>
                  <a:lnTo>
                    <a:pt x="2552011" y="1968575"/>
                  </a:lnTo>
                  <a:lnTo>
                    <a:pt x="2572327" y="1928410"/>
                  </a:lnTo>
                  <a:lnTo>
                    <a:pt x="2591312" y="1887502"/>
                  </a:lnTo>
                  <a:lnTo>
                    <a:pt x="2608941" y="1845876"/>
                  </a:lnTo>
                  <a:lnTo>
                    <a:pt x="2625183" y="1803561"/>
                  </a:lnTo>
                  <a:lnTo>
                    <a:pt x="2640012" y="1760584"/>
                  </a:lnTo>
                  <a:lnTo>
                    <a:pt x="2653398" y="1716971"/>
                  </a:lnTo>
                  <a:lnTo>
                    <a:pt x="2665315" y="1672751"/>
                  </a:lnTo>
                  <a:lnTo>
                    <a:pt x="2675734" y="1627951"/>
                  </a:lnTo>
                  <a:lnTo>
                    <a:pt x="2684627" y="1582598"/>
                  </a:lnTo>
                  <a:lnTo>
                    <a:pt x="2691966" y="1536719"/>
                  </a:lnTo>
                  <a:lnTo>
                    <a:pt x="2697723" y="1490343"/>
                  </a:lnTo>
                  <a:lnTo>
                    <a:pt x="2701746" y="1444893"/>
                  </a:lnTo>
                  <a:lnTo>
                    <a:pt x="2704341" y="1396912"/>
                  </a:lnTo>
                  <a:lnTo>
                    <a:pt x="2705221" y="1348499"/>
                  </a:lnTo>
                  <a:lnTo>
                    <a:pt x="2705173" y="1345758"/>
                  </a:lnTo>
                  <a:lnTo>
                    <a:pt x="1364944" y="1345758"/>
                  </a:lnTo>
                  <a:lnTo>
                    <a:pt x="49335" y="986707"/>
                  </a:lnTo>
                  <a:close/>
                </a:path>
                <a:path w="2705735" h="2697479">
                  <a:moveTo>
                    <a:pt x="1367685" y="0"/>
                  </a:moveTo>
                  <a:lnTo>
                    <a:pt x="1364944" y="2740"/>
                  </a:lnTo>
                  <a:lnTo>
                    <a:pt x="1364944" y="1345758"/>
                  </a:lnTo>
                  <a:lnTo>
                    <a:pt x="2705173" y="1345758"/>
                  </a:lnTo>
                  <a:lnTo>
                    <a:pt x="2704383" y="1300792"/>
                  </a:lnTo>
                  <a:lnTo>
                    <a:pt x="2701885" y="1253502"/>
                  </a:lnTo>
                  <a:lnTo>
                    <a:pt x="2697756" y="1206655"/>
                  </a:lnTo>
                  <a:lnTo>
                    <a:pt x="2692023" y="1160278"/>
                  </a:lnTo>
                  <a:lnTo>
                    <a:pt x="2684714" y="1114400"/>
                  </a:lnTo>
                  <a:lnTo>
                    <a:pt x="2675856" y="1069047"/>
                  </a:lnTo>
                  <a:lnTo>
                    <a:pt x="2665477" y="1024246"/>
                  </a:lnTo>
                  <a:lnTo>
                    <a:pt x="2653604" y="980026"/>
                  </a:lnTo>
                  <a:lnTo>
                    <a:pt x="2640265" y="936414"/>
                  </a:lnTo>
                  <a:lnTo>
                    <a:pt x="2625487" y="893437"/>
                  </a:lnTo>
                  <a:lnTo>
                    <a:pt x="2609298" y="851121"/>
                  </a:lnTo>
                  <a:lnTo>
                    <a:pt x="2591726" y="809496"/>
                  </a:lnTo>
                  <a:lnTo>
                    <a:pt x="2572798" y="768587"/>
                  </a:lnTo>
                  <a:lnTo>
                    <a:pt x="2552541" y="728423"/>
                  </a:lnTo>
                  <a:lnTo>
                    <a:pt x="2530983" y="689031"/>
                  </a:lnTo>
                  <a:lnTo>
                    <a:pt x="2508152" y="650438"/>
                  </a:lnTo>
                  <a:lnTo>
                    <a:pt x="2484075" y="612671"/>
                  </a:lnTo>
                  <a:lnTo>
                    <a:pt x="2458780" y="575758"/>
                  </a:lnTo>
                  <a:lnTo>
                    <a:pt x="2432294" y="539727"/>
                  </a:lnTo>
                  <a:lnTo>
                    <a:pt x="2404644" y="504604"/>
                  </a:lnTo>
                  <a:lnTo>
                    <a:pt x="2375859" y="470417"/>
                  </a:lnTo>
                  <a:lnTo>
                    <a:pt x="2345966" y="437193"/>
                  </a:lnTo>
                  <a:lnTo>
                    <a:pt x="2314992" y="404960"/>
                  </a:lnTo>
                  <a:lnTo>
                    <a:pt x="2282965" y="373746"/>
                  </a:lnTo>
                  <a:lnTo>
                    <a:pt x="2249913" y="343576"/>
                  </a:lnTo>
                  <a:lnTo>
                    <a:pt x="2215863" y="314480"/>
                  </a:lnTo>
                  <a:lnTo>
                    <a:pt x="2180842" y="286484"/>
                  </a:lnTo>
                  <a:lnTo>
                    <a:pt x="2144878" y="259615"/>
                  </a:lnTo>
                  <a:lnTo>
                    <a:pt x="2107999" y="233901"/>
                  </a:lnTo>
                  <a:lnTo>
                    <a:pt x="2070232" y="209370"/>
                  </a:lnTo>
                  <a:lnTo>
                    <a:pt x="2031605" y="186049"/>
                  </a:lnTo>
                  <a:lnTo>
                    <a:pt x="1992145" y="163964"/>
                  </a:lnTo>
                  <a:lnTo>
                    <a:pt x="1951879" y="143144"/>
                  </a:lnTo>
                  <a:lnTo>
                    <a:pt x="1910836" y="123616"/>
                  </a:lnTo>
                  <a:lnTo>
                    <a:pt x="1869043" y="105406"/>
                  </a:lnTo>
                  <a:lnTo>
                    <a:pt x="1826527" y="88544"/>
                  </a:lnTo>
                  <a:lnTo>
                    <a:pt x="1783317" y="73055"/>
                  </a:lnTo>
                  <a:lnTo>
                    <a:pt x="1739438" y="58968"/>
                  </a:lnTo>
                  <a:lnTo>
                    <a:pt x="1694920" y="46309"/>
                  </a:lnTo>
                  <a:lnTo>
                    <a:pt x="1649789" y="35106"/>
                  </a:lnTo>
                  <a:lnTo>
                    <a:pt x="1604073" y="25387"/>
                  </a:lnTo>
                  <a:lnTo>
                    <a:pt x="1557800" y="17179"/>
                  </a:lnTo>
                  <a:lnTo>
                    <a:pt x="1510997" y="10508"/>
                  </a:lnTo>
                  <a:lnTo>
                    <a:pt x="1463692" y="5403"/>
                  </a:lnTo>
                  <a:lnTo>
                    <a:pt x="1415912" y="1891"/>
                  </a:lnTo>
                  <a:lnTo>
                    <a:pt x="1367685" y="0"/>
                  </a:lnTo>
                  <a:close/>
                </a:path>
              </a:pathLst>
            </a:custGeom>
            <a:solidFill>
              <a:srgbClr val="1C2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908088" y="6486197"/>
              <a:ext cx="1315720" cy="1348740"/>
            </a:xfrm>
            <a:custGeom>
              <a:avLst/>
              <a:gdLst/>
              <a:ahLst/>
              <a:cxnLst/>
              <a:rect l="l" t="t" r="r" b="b"/>
              <a:pathLst>
                <a:path w="1315720" h="1348740">
                  <a:moveTo>
                    <a:pt x="1315609" y="0"/>
                  </a:moveTo>
                  <a:lnTo>
                    <a:pt x="1264940" y="907"/>
                  </a:lnTo>
                  <a:lnTo>
                    <a:pt x="1214735" y="3609"/>
                  </a:lnTo>
                  <a:lnTo>
                    <a:pt x="1165027" y="8074"/>
                  </a:lnTo>
                  <a:lnTo>
                    <a:pt x="1115848" y="14271"/>
                  </a:lnTo>
                  <a:lnTo>
                    <a:pt x="1067229" y="22167"/>
                  </a:lnTo>
                  <a:lnTo>
                    <a:pt x="1019204" y="31732"/>
                  </a:lnTo>
                  <a:lnTo>
                    <a:pt x="971805" y="42934"/>
                  </a:lnTo>
                  <a:lnTo>
                    <a:pt x="925062" y="55741"/>
                  </a:lnTo>
                  <a:lnTo>
                    <a:pt x="879010" y="70122"/>
                  </a:lnTo>
                  <a:lnTo>
                    <a:pt x="833679" y="86046"/>
                  </a:lnTo>
                  <a:lnTo>
                    <a:pt x="789102" y="103481"/>
                  </a:lnTo>
                  <a:lnTo>
                    <a:pt x="745310" y="122395"/>
                  </a:lnTo>
                  <a:lnTo>
                    <a:pt x="702338" y="142757"/>
                  </a:lnTo>
                  <a:lnTo>
                    <a:pt x="660215" y="164536"/>
                  </a:lnTo>
                  <a:lnTo>
                    <a:pt x="618975" y="187699"/>
                  </a:lnTo>
                  <a:lnTo>
                    <a:pt x="578649" y="212216"/>
                  </a:lnTo>
                  <a:lnTo>
                    <a:pt x="539270" y="238056"/>
                  </a:lnTo>
                  <a:lnTo>
                    <a:pt x="500870" y="265185"/>
                  </a:lnTo>
                  <a:lnTo>
                    <a:pt x="463481" y="293574"/>
                  </a:lnTo>
                  <a:lnTo>
                    <a:pt x="427135" y="323190"/>
                  </a:lnTo>
                  <a:lnTo>
                    <a:pt x="391864" y="354003"/>
                  </a:lnTo>
                  <a:lnTo>
                    <a:pt x="357701" y="385980"/>
                  </a:lnTo>
                  <a:lnTo>
                    <a:pt x="324677" y="419090"/>
                  </a:lnTo>
                  <a:lnTo>
                    <a:pt x="292825" y="453301"/>
                  </a:lnTo>
                  <a:lnTo>
                    <a:pt x="262177" y="488583"/>
                  </a:lnTo>
                  <a:lnTo>
                    <a:pt x="232765" y="524903"/>
                  </a:lnTo>
                  <a:lnTo>
                    <a:pt x="204621" y="562231"/>
                  </a:lnTo>
                  <a:lnTo>
                    <a:pt x="177777" y="600534"/>
                  </a:lnTo>
                  <a:lnTo>
                    <a:pt x="152266" y="639781"/>
                  </a:lnTo>
                  <a:lnTo>
                    <a:pt x="128119" y="679940"/>
                  </a:lnTo>
                  <a:lnTo>
                    <a:pt x="105369" y="720981"/>
                  </a:lnTo>
                  <a:lnTo>
                    <a:pt x="84048" y="762872"/>
                  </a:lnTo>
                  <a:lnTo>
                    <a:pt x="64188" y="805580"/>
                  </a:lnTo>
                  <a:lnTo>
                    <a:pt x="45821" y="849076"/>
                  </a:lnTo>
                  <a:lnTo>
                    <a:pt x="28979" y="893326"/>
                  </a:lnTo>
                  <a:lnTo>
                    <a:pt x="13694" y="938300"/>
                  </a:lnTo>
                  <a:lnTo>
                    <a:pt x="0" y="983967"/>
                  </a:lnTo>
                  <a:lnTo>
                    <a:pt x="1315609" y="1348500"/>
                  </a:lnTo>
                  <a:lnTo>
                    <a:pt x="1315609" y="0"/>
                  </a:lnTo>
                  <a:close/>
                </a:path>
              </a:pathLst>
            </a:custGeom>
            <a:solidFill>
              <a:srgbClr val="C0171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/>
          <p:nvPr/>
        </p:nvSpPr>
        <p:spPr>
          <a:xfrm>
            <a:off x="5275342" y="6891269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70" h="255270">
                <a:moveTo>
                  <a:pt x="127521" y="0"/>
                </a:moveTo>
                <a:lnTo>
                  <a:pt x="77884" y="10021"/>
                </a:lnTo>
                <a:lnTo>
                  <a:pt x="37350" y="37350"/>
                </a:lnTo>
                <a:lnTo>
                  <a:pt x="10021" y="77884"/>
                </a:lnTo>
                <a:lnTo>
                  <a:pt x="0" y="127521"/>
                </a:lnTo>
                <a:lnTo>
                  <a:pt x="10021" y="177159"/>
                </a:lnTo>
                <a:lnTo>
                  <a:pt x="37350" y="217693"/>
                </a:lnTo>
                <a:lnTo>
                  <a:pt x="77884" y="245022"/>
                </a:lnTo>
                <a:lnTo>
                  <a:pt x="127521" y="255043"/>
                </a:lnTo>
                <a:lnTo>
                  <a:pt x="177159" y="245022"/>
                </a:lnTo>
                <a:lnTo>
                  <a:pt x="217693" y="217693"/>
                </a:lnTo>
                <a:lnTo>
                  <a:pt x="245022" y="177159"/>
                </a:lnTo>
                <a:lnTo>
                  <a:pt x="255043" y="127521"/>
                </a:lnTo>
                <a:lnTo>
                  <a:pt x="245022" y="77884"/>
                </a:lnTo>
                <a:lnTo>
                  <a:pt x="217693" y="37350"/>
                </a:lnTo>
                <a:lnTo>
                  <a:pt x="177159" y="10021"/>
                </a:lnTo>
                <a:lnTo>
                  <a:pt x="127521" y="0"/>
                </a:lnTo>
                <a:close/>
              </a:path>
            </a:pathLst>
          </a:custGeom>
          <a:solidFill>
            <a:srgbClr val="D35D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5275342" y="8326416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70" h="255270">
                <a:moveTo>
                  <a:pt x="127521" y="0"/>
                </a:moveTo>
                <a:lnTo>
                  <a:pt x="77884" y="10021"/>
                </a:lnTo>
                <a:lnTo>
                  <a:pt x="37350" y="37350"/>
                </a:lnTo>
                <a:lnTo>
                  <a:pt x="10021" y="77884"/>
                </a:lnTo>
                <a:lnTo>
                  <a:pt x="0" y="127521"/>
                </a:lnTo>
                <a:lnTo>
                  <a:pt x="10021" y="177159"/>
                </a:lnTo>
                <a:lnTo>
                  <a:pt x="37350" y="217693"/>
                </a:lnTo>
                <a:lnTo>
                  <a:pt x="77884" y="245022"/>
                </a:lnTo>
                <a:lnTo>
                  <a:pt x="127521" y="255043"/>
                </a:lnTo>
                <a:lnTo>
                  <a:pt x="177159" y="245022"/>
                </a:lnTo>
                <a:lnTo>
                  <a:pt x="217693" y="217693"/>
                </a:lnTo>
                <a:lnTo>
                  <a:pt x="245022" y="177159"/>
                </a:lnTo>
                <a:lnTo>
                  <a:pt x="255043" y="127521"/>
                </a:lnTo>
                <a:lnTo>
                  <a:pt x="245022" y="77884"/>
                </a:lnTo>
                <a:lnTo>
                  <a:pt x="217693" y="37350"/>
                </a:lnTo>
                <a:lnTo>
                  <a:pt x="177159" y="10021"/>
                </a:lnTo>
                <a:lnTo>
                  <a:pt x="127521" y="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2660455" y="2275420"/>
            <a:ext cx="105410" cy="2420620"/>
          </a:xfrm>
          <a:custGeom>
            <a:avLst/>
            <a:gdLst/>
            <a:ahLst/>
            <a:cxnLst/>
            <a:rect l="l" t="t" r="r" b="b"/>
            <a:pathLst>
              <a:path w="105409" h="2420620">
                <a:moveTo>
                  <a:pt x="104940" y="0"/>
                </a:moveTo>
                <a:lnTo>
                  <a:pt x="0" y="0"/>
                </a:lnTo>
                <a:lnTo>
                  <a:pt x="0" y="2420410"/>
                </a:lnTo>
                <a:lnTo>
                  <a:pt x="104940" y="2420410"/>
                </a:lnTo>
                <a:lnTo>
                  <a:pt x="104940" y="0"/>
                </a:lnTo>
                <a:close/>
              </a:path>
            </a:pathLst>
          </a:custGeom>
          <a:solidFill>
            <a:srgbClr val="C01718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3506753" y="2275420"/>
            <a:ext cx="105410" cy="2420620"/>
          </a:xfrm>
          <a:custGeom>
            <a:avLst/>
            <a:gdLst/>
            <a:ahLst/>
            <a:cxnLst/>
            <a:rect l="l" t="t" r="r" b="b"/>
            <a:pathLst>
              <a:path w="105409" h="2420620">
                <a:moveTo>
                  <a:pt x="104940" y="0"/>
                </a:moveTo>
                <a:lnTo>
                  <a:pt x="0" y="0"/>
                </a:lnTo>
                <a:lnTo>
                  <a:pt x="0" y="2420410"/>
                </a:lnTo>
                <a:lnTo>
                  <a:pt x="104940" y="2420410"/>
                </a:lnTo>
                <a:lnTo>
                  <a:pt x="104940" y="0"/>
                </a:lnTo>
                <a:close/>
              </a:path>
            </a:pathLst>
          </a:custGeom>
          <a:solidFill>
            <a:srgbClr val="1C2B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4420755" y="2275420"/>
            <a:ext cx="105410" cy="2420620"/>
          </a:xfrm>
          <a:custGeom>
            <a:avLst/>
            <a:gdLst/>
            <a:ahLst/>
            <a:cxnLst/>
            <a:rect l="l" t="t" r="r" b="b"/>
            <a:pathLst>
              <a:path w="105409" h="2420620">
                <a:moveTo>
                  <a:pt x="104940" y="0"/>
                </a:moveTo>
                <a:lnTo>
                  <a:pt x="0" y="0"/>
                </a:lnTo>
                <a:lnTo>
                  <a:pt x="0" y="2420410"/>
                </a:lnTo>
                <a:lnTo>
                  <a:pt x="104940" y="2420410"/>
                </a:lnTo>
                <a:lnTo>
                  <a:pt x="104940" y="0"/>
                </a:lnTo>
                <a:close/>
              </a:path>
            </a:pathLst>
          </a:custGeom>
          <a:solidFill>
            <a:srgbClr val="6161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5199348" y="2275420"/>
            <a:ext cx="105410" cy="2420620"/>
          </a:xfrm>
          <a:custGeom>
            <a:avLst/>
            <a:gdLst/>
            <a:ahLst/>
            <a:cxnLst/>
            <a:rect l="l" t="t" r="r" b="b"/>
            <a:pathLst>
              <a:path w="105409" h="2420620">
                <a:moveTo>
                  <a:pt x="104941" y="0"/>
                </a:moveTo>
                <a:lnTo>
                  <a:pt x="0" y="0"/>
                </a:lnTo>
                <a:lnTo>
                  <a:pt x="0" y="2420410"/>
                </a:lnTo>
                <a:lnTo>
                  <a:pt x="104941" y="2420410"/>
                </a:lnTo>
                <a:lnTo>
                  <a:pt x="104941" y="0"/>
                </a:lnTo>
                <a:close/>
              </a:path>
            </a:pathLst>
          </a:custGeom>
          <a:solidFill>
            <a:srgbClr val="C01718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" name="object 30" descr=""/>
          <p:cNvGrpSpPr/>
          <p:nvPr/>
        </p:nvGrpSpPr>
        <p:grpSpPr>
          <a:xfrm>
            <a:off x="12216992" y="2146782"/>
            <a:ext cx="4451985" cy="2583180"/>
            <a:chOff x="12216992" y="2146782"/>
            <a:chExt cx="4451985" cy="2583180"/>
          </a:xfrm>
        </p:grpSpPr>
        <p:sp>
          <p:nvSpPr>
            <p:cNvPr id="31" name="object 31" descr=""/>
            <p:cNvSpPr/>
            <p:nvPr/>
          </p:nvSpPr>
          <p:spPr>
            <a:xfrm>
              <a:off x="15778201" y="2146788"/>
              <a:ext cx="890905" cy="2583180"/>
            </a:xfrm>
            <a:custGeom>
              <a:avLst/>
              <a:gdLst/>
              <a:ahLst/>
              <a:cxnLst/>
              <a:rect l="l" t="t" r="r" b="b"/>
              <a:pathLst>
                <a:path w="890905" h="2583179">
                  <a:moveTo>
                    <a:pt x="890308" y="0"/>
                  </a:moveTo>
                  <a:lnTo>
                    <a:pt x="854951" y="42811"/>
                  </a:lnTo>
                  <a:lnTo>
                    <a:pt x="819556" y="85153"/>
                  </a:lnTo>
                  <a:lnTo>
                    <a:pt x="784148" y="127000"/>
                  </a:lnTo>
                  <a:lnTo>
                    <a:pt x="748690" y="168376"/>
                  </a:lnTo>
                  <a:lnTo>
                    <a:pt x="713219" y="209283"/>
                  </a:lnTo>
                  <a:lnTo>
                    <a:pt x="677722" y="249720"/>
                  </a:lnTo>
                  <a:lnTo>
                    <a:pt x="642200" y="289699"/>
                  </a:lnTo>
                  <a:lnTo>
                    <a:pt x="606653" y="329209"/>
                  </a:lnTo>
                  <a:lnTo>
                    <a:pt x="571080" y="368261"/>
                  </a:lnTo>
                  <a:lnTo>
                    <a:pt x="535482" y="406869"/>
                  </a:lnTo>
                  <a:lnTo>
                    <a:pt x="499872" y="445033"/>
                  </a:lnTo>
                  <a:lnTo>
                    <a:pt x="464248" y="482739"/>
                  </a:lnTo>
                  <a:lnTo>
                    <a:pt x="440080" y="508012"/>
                  </a:lnTo>
                  <a:lnTo>
                    <a:pt x="440080" y="128638"/>
                  </a:lnTo>
                  <a:lnTo>
                    <a:pt x="335140" y="128638"/>
                  </a:lnTo>
                  <a:lnTo>
                    <a:pt x="335140" y="615556"/>
                  </a:lnTo>
                  <a:lnTo>
                    <a:pt x="321576" y="629221"/>
                  </a:lnTo>
                  <a:lnTo>
                    <a:pt x="285877" y="664768"/>
                  </a:lnTo>
                  <a:lnTo>
                    <a:pt x="250164" y="699897"/>
                  </a:lnTo>
                  <a:lnTo>
                    <a:pt x="214439" y="734606"/>
                  </a:lnTo>
                  <a:lnTo>
                    <a:pt x="178714" y="768896"/>
                  </a:lnTo>
                  <a:lnTo>
                    <a:pt x="142976" y="802779"/>
                  </a:lnTo>
                  <a:lnTo>
                    <a:pt x="107238" y="836269"/>
                  </a:lnTo>
                  <a:lnTo>
                    <a:pt x="71501" y="869340"/>
                  </a:lnTo>
                  <a:lnTo>
                    <a:pt x="35750" y="902030"/>
                  </a:lnTo>
                  <a:lnTo>
                    <a:pt x="0" y="934313"/>
                  </a:lnTo>
                  <a:lnTo>
                    <a:pt x="0" y="2582900"/>
                  </a:lnTo>
                  <a:lnTo>
                    <a:pt x="890308" y="2582900"/>
                  </a:lnTo>
                  <a:lnTo>
                    <a:pt x="890308" y="0"/>
                  </a:lnTo>
                  <a:close/>
                </a:path>
              </a:pathLst>
            </a:custGeom>
            <a:solidFill>
              <a:srgbClr val="1C2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4887902" y="3081090"/>
              <a:ext cx="890905" cy="1649095"/>
            </a:xfrm>
            <a:custGeom>
              <a:avLst/>
              <a:gdLst/>
              <a:ahLst/>
              <a:cxnLst/>
              <a:rect l="l" t="t" r="r" b="b"/>
              <a:pathLst>
                <a:path w="890905" h="1649095">
                  <a:moveTo>
                    <a:pt x="890304" y="0"/>
                  </a:moveTo>
                  <a:lnTo>
                    <a:pt x="849241" y="36636"/>
                  </a:lnTo>
                  <a:lnTo>
                    <a:pt x="808223" y="72693"/>
                  </a:lnTo>
                  <a:lnTo>
                    <a:pt x="767250" y="108178"/>
                  </a:lnTo>
                  <a:lnTo>
                    <a:pt x="726324" y="143098"/>
                  </a:lnTo>
                  <a:lnTo>
                    <a:pt x="685449" y="177461"/>
                  </a:lnTo>
                  <a:lnTo>
                    <a:pt x="644625" y="211275"/>
                  </a:lnTo>
                  <a:lnTo>
                    <a:pt x="603854" y="244547"/>
                  </a:lnTo>
                  <a:lnTo>
                    <a:pt x="563139" y="277285"/>
                  </a:lnTo>
                  <a:lnTo>
                    <a:pt x="522480" y="309496"/>
                  </a:lnTo>
                  <a:lnTo>
                    <a:pt x="481881" y="341189"/>
                  </a:lnTo>
                  <a:lnTo>
                    <a:pt x="441343" y="372370"/>
                  </a:lnTo>
                  <a:lnTo>
                    <a:pt x="400868" y="403048"/>
                  </a:lnTo>
                  <a:lnTo>
                    <a:pt x="360458" y="433230"/>
                  </a:lnTo>
                  <a:lnTo>
                    <a:pt x="320115" y="462923"/>
                  </a:lnTo>
                  <a:lnTo>
                    <a:pt x="279840" y="492136"/>
                  </a:lnTo>
                  <a:lnTo>
                    <a:pt x="239636" y="520876"/>
                  </a:lnTo>
                  <a:lnTo>
                    <a:pt x="199504" y="549150"/>
                  </a:lnTo>
                  <a:lnTo>
                    <a:pt x="159447" y="576967"/>
                  </a:lnTo>
                  <a:lnTo>
                    <a:pt x="119466" y="604333"/>
                  </a:lnTo>
                  <a:lnTo>
                    <a:pt x="79563" y="631257"/>
                  </a:lnTo>
                  <a:lnTo>
                    <a:pt x="39740" y="657746"/>
                  </a:lnTo>
                  <a:lnTo>
                    <a:pt x="0" y="683808"/>
                  </a:lnTo>
                  <a:lnTo>
                    <a:pt x="0" y="1648587"/>
                  </a:lnTo>
                  <a:lnTo>
                    <a:pt x="890304" y="1648587"/>
                  </a:lnTo>
                  <a:lnTo>
                    <a:pt x="890304" y="0"/>
                  </a:lnTo>
                  <a:close/>
                </a:path>
              </a:pathLst>
            </a:custGeom>
            <a:solidFill>
              <a:srgbClr val="C0171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3997606" y="3764904"/>
              <a:ext cx="890905" cy="965200"/>
            </a:xfrm>
            <a:custGeom>
              <a:avLst/>
              <a:gdLst/>
              <a:ahLst/>
              <a:cxnLst/>
              <a:rect l="l" t="t" r="r" b="b"/>
              <a:pathLst>
                <a:path w="890905" h="965200">
                  <a:moveTo>
                    <a:pt x="890304" y="0"/>
                  </a:moveTo>
                  <a:lnTo>
                    <a:pt x="843691" y="30137"/>
                  </a:lnTo>
                  <a:lnTo>
                    <a:pt x="797283" y="59623"/>
                  </a:lnTo>
                  <a:lnTo>
                    <a:pt x="751083" y="88463"/>
                  </a:lnTo>
                  <a:lnTo>
                    <a:pt x="705094" y="116667"/>
                  </a:lnTo>
                  <a:lnTo>
                    <a:pt x="659318" y="144240"/>
                  </a:lnTo>
                  <a:lnTo>
                    <a:pt x="613758" y="171192"/>
                  </a:lnTo>
                  <a:lnTo>
                    <a:pt x="568416" y="197529"/>
                  </a:lnTo>
                  <a:lnTo>
                    <a:pt x="523296" y="223259"/>
                  </a:lnTo>
                  <a:lnTo>
                    <a:pt x="478398" y="248391"/>
                  </a:lnTo>
                  <a:lnTo>
                    <a:pt x="433727" y="272930"/>
                  </a:lnTo>
                  <a:lnTo>
                    <a:pt x="389284" y="296886"/>
                  </a:lnTo>
                  <a:lnTo>
                    <a:pt x="345072" y="320265"/>
                  </a:lnTo>
                  <a:lnTo>
                    <a:pt x="301094" y="343076"/>
                  </a:lnTo>
                  <a:lnTo>
                    <a:pt x="257352" y="365326"/>
                  </a:lnTo>
                  <a:lnTo>
                    <a:pt x="213848" y="387022"/>
                  </a:lnTo>
                  <a:lnTo>
                    <a:pt x="170586" y="408172"/>
                  </a:lnTo>
                  <a:lnTo>
                    <a:pt x="127567" y="428784"/>
                  </a:lnTo>
                  <a:lnTo>
                    <a:pt x="84795" y="448865"/>
                  </a:lnTo>
                  <a:lnTo>
                    <a:pt x="42272" y="468424"/>
                  </a:lnTo>
                  <a:lnTo>
                    <a:pt x="0" y="487467"/>
                  </a:lnTo>
                  <a:lnTo>
                    <a:pt x="0" y="964778"/>
                  </a:lnTo>
                  <a:lnTo>
                    <a:pt x="890304" y="964778"/>
                  </a:lnTo>
                  <a:lnTo>
                    <a:pt x="890304" y="0"/>
                  </a:lnTo>
                  <a:close/>
                </a:path>
              </a:pathLst>
            </a:custGeom>
            <a:solidFill>
              <a:srgbClr val="6161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3107298" y="4252368"/>
              <a:ext cx="890905" cy="477520"/>
            </a:xfrm>
            <a:custGeom>
              <a:avLst/>
              <a:gdLst/>
              <a:ahLst/>
              <a:cxnLst/>
              <a:rect l="l" t="t" r="r" b="b"/>
              <a:pathLst>
                <a:path w="890905" h="477520">
                  <a:moveTo>
                    <a:pt x="890304" y="0"/>
                  </a:moveTo>
                  <a:lnTo>
                    <a:pt x="839191" y="22619"/>
                  </a:lnTo>
                  <a:lnTo>
                    <a:pt x="788483" y="44520"/>
                  </a:lnTo>
                  <a:lnTo>
                    <a:pt x="738193" y="65712"/>
                  </a:lnTo>
                  <a:lnTo>
                    <a:pt x="688332" y="86209"/>
                  </a:lnTo>
                  <a:lnTo>
                    <a:pt x="638912" y="106022"/>
                  </a:lnTo>
                  <a:lnTo>
                    <a:pt x="589946" y="125162"/>
                  </a:lnTo>
                  <a:lnTo>
                    <a:pt x="541444" y="143642"/>
                  </a:lnTo>
                  <a:lnTo>
                    <a:pt x="493419" y="161474"/>
                  </a:lnTo>
                  <a:lnTo>
                    <a:pt x="445883" y="178669"/>
                  </a:lnTo>
                  <a:lnTo>
                    <a:pt x="398847" y="195239"/>
                  </a:lnTo>
                  <a:lnTo>
                    <a:pt x="352324" y="211196"/>
                  </a:lnTo>
                  <a:lnTo>
                    <a:pt x="306324" y="226552"/>
                  </a:lnTo>
                  <a:lnTo>
                    <a:pt x="260861" y="241319"/>
                  </a:lnTo>
                  <a:lnTo>
                    <a:pt x="215945" y="255508"/>
                  </a:lnTo>
                  <a:lnTo>
                    <a:pt x="171589" y="269131"/>
                  </a:lnTo>
                  <a:lnTo>
                    <a:pt x="127805" y="282201"/>
                  </a:lnTo>
                  <a:lnTo>
                    <a:pt x="84604" y="294729"/>
                  </a:lnTo>
                  <a:lnTo>
                    <a:pt x="41998" y="306727"/>
                  </a:lnTo>
                  <a:lnTo>
                    <a:pt x="0" y="318207"/>
                  </a:lnTo>
                  <a:lnTo>
                    <a:pt x="0" y="477311"/>
                  </a:lnTo>
                  <a:lnTo>
                    <a:pt x="890304" y="477311"/>
                  </a:lnTo>
                  <a:lnTo>
                    <a:pt x="890304" y="0"/>
                  </a:lnTo>
                  <a:close/>
                </a:path>
              </a:pathLst>
            </a:custGeom>
            <a:solidFill>
              <a:srgbClr val="1C2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2216981" y="4570583"/>
              <a:ext cx="890905" cy="159385"/>
            </a:xfrm>
            <a:custGeom>
              <a:avLst/>
              <a:gdLst/>
              <a:ahLst/>
              <a:cxnLst/>
              <a:rect l="l" t="t" r="r" b="b"/>
              <a:pathLst>
                <a:path w="890905" h="159385">
                  <a:moveTo>
                    <a:pt x="890308" y="0"/>
                  </a:moveTo>
                  <a:lnTo>
                    <a:pt x="722642" y="26860"/>
                  </a:lnTo>
                  <a:lnTo>
                    <a:pt x="419773" y="72783"/>
                  </a:lnTo>
                  <a:lnTo>
                    <a:pt x="0" y="135407"/>
                  </a:lnTo>
                  <a:lnTo>
                    <a:pt x="0" y="155714"/>
                  </a:lnTo>
                  <a:lnTo>
                    <a:pt x="0" y="159105"/>
                  </a:lnTo>
                  <a:lnTo>
                    <a:pt x="890308" y="159105"/>
                  </a:lnTo>
                  <a:lnTo>
                    <a:pt x="890308" y="0"/>
                  </a:lnTo>
                  <a:close/>
                </a:path>
              </a:pathLst>
            </a:custGeom>
            <a:solidFill>
              <a:srgbClr val="C01718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96131" y="2160319"/>
              <a:ext cx="230192" cy="23019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42428" y="2160319"/>
              <a:ext cx="230192" cy="23019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56431" y="2160319"/>
              <a:ext cx="230192" cy="23019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35023" y="2160319"/>
              <a:ext cx="230193" cy="23019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049025" y="2160319"/>
              <a:ext cx="230193" cy="230192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13337494" y="1798106"/>
            <a:ext cx="494665" cy="200025"/>
            <a:chOff x="13337494" y="1798106"/>
            <a:chExt cx="494665" cy="200025"/>
          </a:xfrm>
        </p:grpSpPr>
        <p:pic>
          <p:nvPicPr>
            <p:cNvPr id="42" name="object 4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337494" y="1808263"/>
              <a:ext cx="125251" cy="1828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483057" y="1804875"/>
              <a:ext cx="121866" cy="18957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632002" y="1798106"/>
              <a:ext cx="199725" cy="199726"/>
            </a:xfrm>
            <a:prstGeom prst="rect">
              <a:avLst/>
            </a:prstGeom>
          </p:spPr>
        </p:pic>
      </p:grpSp>
      <p:grpSp>
        <p:nvGrpSpPr>
          <p:cNvPr id="45" name="object 45" descr=""/>
          <p:cNvGrpSpPr/>
          <p:nvPr/>
        </p:nvGrpSpPr>
        <p:grpSpPr>
          <a:xfrm>
            <a:off x="12531819" y="1798106"/>
            <a:ext cx="490855" cy="200025"/>
            <a:chOff x="12531819" y="1798106"/>
            <a:chExt cx="490855" cy="200025"/>
          </a:xfrm>
        </p:grpSpPr>
        <p:pic>
          <p:nvPicPr>
            <p:cNvPr id="46" name="object 4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531819" y="1804875"/>
              <a:ext cx="111711" cy="186185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673994" y="1804875"/>
              <a:ext cx="121867" cy="18957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822947" y="1798106"/>
              <a:ext cx="199725" cy="199726"/>
            </a:xfrm>
            <a:prstGeom prst="rect">
              <a:avLst/>
            </a:prstGeom>
          </p:spPr>
        </p:pic>
      </p:grpSp>
      <p:grpSp>
        <p:nvGrpSpPr>
          <p:cNvPr id="49" name="object 49" descr=""/>
          <p:cNvGrpSpPr/>
          <p:nvPr/>
        </p:nvGrpSpPr>
        <p:grpSpPr>
          <a:xfrm>
            <a:off x="14204097" y="1798106"/>
            <a:ext cx="490855" cy="200025"/>
            <a:chOff x="14204097" y="1798106"/>
            <a:chExt cx="490855" cy="200025"/>
          </a:xfrm>
        </p:grpSpPr>
        <p:pic>
          <p:nvPicPr>
            <p:cNvPr id="50" name="object 5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204097" y="1811643"/>
              <a:ext cx="118481" cy="18280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346273" y="1804875"/>
              <a:ext cx="121866" cy="18957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495226" y="1798106"/>
              <a:ext cx="199725" cy="199726"/>
            </a:xfrm>
            <a:prstGeom prst="rect">
              <a:avLst/>
            </a:prstGeom>
          </p:spPr>
        </p:pic>
      </p:grpSp>
      <p:grpSp>
        <p:nvGrpSpPr>
          <p:cNvPr id="53" name="object 53" descr=""/>
          <p:cNvGrpSpPr/>
          <p:nvPr/>
        </p:nvGrpSpPr>
        <p:grpSpPr>
          <a:xfrm>
            <a:off x="14992847" y="1798106"/>
            <a:ext cx="501015" cy="200025"/>
            <a:chOff x="14992847" y="1798106"/>
            <a:chExt cx="501015" cy="200025"/>
          </a:xfrm>
        </p:grpSpPr>
        <p:pic>
          <p:nvPicPr>
            <p:cNvPr id="54" name="object 5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992847" y="1804875"/>
              <a:ext cx="125251" cy="186185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145180" y="1804875"/>
              <a:ext cx="121865" cy="18957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294124" y="1798106"/>
              <a:ext cx="199725" cy="199726"/>
            </a:xfrm>
            <a:prstGeom prst="rect">
              <a:avLst/>
            </a:prstGeom>
          </p:spPr>
        </p:pic>
      </p:grpSp>
      <p:grpSp>
        <p:nvGrpSpPr>
          <p:cNvPr id="57" name="object 57" descr=""/>
          <p:cNvGrpSpPr/>
          <p:nvPr/>
        </p:nvGrpSpPr>
        <p:grpSpPr>
          <a:xfrm>
            <a:off x="15930543" y="1798106"/>
            <a:ext cx="497840" cy="200025"/>
            <a:chOff x="15930543" y="1798106"/>
            <a:chExt cx="497840" cy="200025"/>
          </a:xfrm>
        </p:grpSpPr>
        <p:pic>
          <p:nvPicPr>
            <p:cNvPr id="58" name="object 5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930543" y="1804875"/>
              <a:ext cx="125252" cy="186185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082877" y="1804875"/>
              <a:ext cx="121867" cy="18957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231822" y="1798106"/>
              <a:ext cx="196341" cy="199726"/>
            </a:xfrm>
            <a:prstGeom prst="rect">
              <a:avLst/>
            </a:prstGeom>
          </p:spPr>
        </p:pic>
      </p:grpSp>
      <p:sp>
        <p:nvSpPr>
          <p:cNvPr id="61" name="object 61" descr=""/>
          <p:cNvSpPr/>
          <p:nvPr/>
        </p:nvSpPr>
        <p:spPr>
          <a:xfrm>
            <a:off x="3510052" y="8417692"/>
            <a:ext cx="512445" cy="181610"/>
          </a:xfrm>
          <a:custGeom>
            <a:avLst/>
            <a:gdLst/>
            <a:ahLst/>
            <a:cxnLst/>
            <a:rect l="l" t="t" r="r" b="b"/>
            <a:pathLst>
              <a:path w="512445" h="181609">
                <a:moveTo>
                  <a:pt x="71872" y="0"/>
                </a:moveTo>
                <a:lnTo>
                  <a:pt x="53778" y="0"/>
                </a:lnTo>
                <a:lnTo>
                  <a:pt x="45653" y="1088"/>
                </a:lnTo>
                <a:lnTo>
                  <a:pt x="31245" y="5444"/>
                </a:lnTo>
                <a:lnTo>
                  <a:pt x="25213" y="8544"/>
                </a:lnTo>
                <a:lnTo>
                  <a:pt x="20355" y="12565"/>
                </a:lnTo>
                <a:lnTo>
                  <a:pt x="15496" y="16418"/>
                </a:lnTo>
                <a:lnTo>
                  <a:pt x="11727" y="21109"/>
                </a:lnTo>
                <a:lnTo>
                  <a:pt x="9046" y="26637"/>
                </a:lnTo>
                <a:lnTo>
                  <a:pt x="6533" y="32166"/>
                </a:lnTo>
                <a:lnTo>
                  <a:pt x="5277" y="38281"/>
                </a:lnTo>
                <a:lnTo>
                  <a:pt x="5277" y="44982"/>
                </a:lnTo>
                <a:lnTo>
                  <a:pt x="22931" y="79285"/>
                </a:lnTo>
                <a:lnTo>
                  <a:pt x="35182" y="85442"/>
                </a:lnTo>
                <a:lnTo>
                  <a:pt x="35182" y="87452"/>
                </a:lnTo>
                <a:lnTo>
                  <a:pt x="2387" y="114844"/>
                </a:lnTo>
                <a:lnTo>
                  <a:pt x="0" y="130676"/>
                </a:lnTo>
                <a:lnTo>
                  <a:pt x="0" y="137880"/>
                </a:lnTo>
                <a:lnTo>
                  <a:pt x="1340" y="144581"/>
                </a:lnTo>
                <a:lnTo>
                  <a:pt x="4020" y="150780"/>
                </a:lnTo>
                <a:lnTo>
                  <a:pt x="6763" y="156749"/>
                </a:lnTo>
                <a:lnTo>
                  <a:pt x="6868" y="156979"/>
                </a:lnTo>
                <a:lnTo>
                  <a:pt x="41810" y="179319"/>
                </a:lnTo>
                <a:lnTo>
                  <a:pt x="62825" y="181439"/>
                </a:lnTo>
                <a:lnTo>
                  <a:pt x="70254" y="181203"/>
                </a:lnTo>
                <a:lnTo>
                  <a:pt x="109316" y="166864"/>
                </a:lnTo>
                <a:lnTo>
                  <a:pt x="114677" y="162340"/>
                </a:lnTo>
                <a:lnTo>
                  <a:pt x="117504" y="158571"/>
                </a:lnTo>
                <a:lnTo>
                  <a:pt x="62825" y="158571"/>
                </a:lnTo>
                <a:lnTo>
                  <a:pt x="55349" y="158115"/>
                </a:lnTo>
                <a:lnTo>
                  <a:pt x="29653" y="139639"/>
                </a:lnTo>
                <a:lnTo>
                  <a:pt x="29653" y="117190"/>
                </a:lnTo>
                <a:lnTo>
                  <a:pt x="62825" y="98258"/>
                </a:lnTo>
                <a:lnTo>
                  <a:pt x="111429" y="98258"/>
                </a:lnTo>
                <a:lnTo>
                  <a:pt x="110682" y="97536"/>
                </a:lnTo>
                <a:lnTo>
                  <a:pt x="104729" y="93358"/>
                </a:lnTo>
                <a:lnTo>
                  <a:pt x="97991" y="89997"/>
                </a:lnTo>
                <a:lnTo>
                  <a:pt x="90468" y="87452"/>
                </a:lnTo>
                <a:lnTo>
                  <a:pt x="90468" y="85442"/>
                </a:lnTo>
                <a:lnTo>
                  <a:pt x="96908" y="82709"/>
                </a:lnTo>
                <a:lnTo>
                  <a:pt x="102656" y="79285"/>
                </a:lnTo>
                <a:lnTo>
                  <a:pt x="106208" y="76395"/>
                </a:lnTo>
                <a:lnTo>
                  <a:pt x="53108" y="76395"/>
                </a:lnTo>
                <a:lnTo>
                  <a:pt x="45653" y="74301"/>
                </a:lnTo>
                <a:lnTo>
                  <a:pt x="40459" y="70113"/>
                </a:lnTo>
                <a:lnTo>
                  <a:pt x="35433" y="65924"/>
                </a:lnTo>
                <a:lnTo>
                  <a:pt x="32920" y="59809"/>
                </a:lnTo>
                <a:lnTo>
                  <a:pt x="32920" y="39454"/>
                </a:lnTo>
                <a:lnTo>
                  <a:pt x="35433" y="33339"/>
                </a:lnTo>
                <a:lnTo>
                  <a:pt x="40459" y="29150"/>
                </a:lnTo>
                <a:lnTo>
                  <a:pt x="45653" y="24962"/>
                </a:lnTo>
                <a:lnTo>
                  <a:pt x="53108" y="22868"/>
                </a:lnTo>
                <a:lnTo>
                  <a:pt x="114639" y="22868"/>
                </a:lnTo>
                <a:lnTo>
                  <a:pt x="113839" y="21109"/>
                </a:lnTo>
                <a:lnTo>
                  <a:pt x="110153" y="16418"/>
                </a:lnTo>
                <a:lnTo>
                  <a:pt x="105295" y="12565"/>
                </a:lnTo>
                <a:lnTo>
                  <a:pt x="100436" y="8544"/>
                </a:lnTo>
                <a:lnTo>
                  <a:pt x="94405" y="5444"/>
                </a:lnTo>
                <a:lnTo>
                  <a:pt x="79997" y="1088"/>
                </a:lnTo>
                <a:lnTo>
                  <a:pt x="71872" y="0"/>
                </a:lnTo>
                <a:close/>
              </a:path>
              <a:path w="512445" h="181609">
                <a:moveTo>
                  <a:pt x="111429" y="98258"/>
                </a:moveTo>
                <a:lnTo>
                  <a:pt x="62825" y="98258"/>
                </a:lnTo>
                <a:lnTo>
                  <a:pt x="70285" y="98714"/>
                </a:lnTo>
                <a:lnTo>
                  <a:pt x="76835" y="100080"/>
                </a:lnTo>
                <a:lnTo>
                  <a:pt x="82473" y="102358"/>
                </a:lnTo>
                <a:lnTo>
                  <a:pt x="87201" y="105546"/>
                </a:lnTo>
                <a:lnTo>
                  <a:pt x="93065" y="110405"/>
                </a:lnTo>
                <a:lnTo>
                  <a:pt x="95997" y="117190"/>
                </a:lnTo>
                <a:lnTo>
                  <a:pt x="95997" y="139639"/>
                </a:lnTo>
                <a:lnTo>
                  <a:pt x="62825" y="158571"/>
                </a:lnTo>
                <a:lnTo>
                  <a:pt x="117504" y="158571"/>
                </a:lnTo>
                <a:lnTo>
                  <a:pt x="118697" y="156979"/>
                </a:lnTo>
                <a:lnTo>
                  <a:pt x="121378" y="150780"/>
                </a:lnTo>
                <a:lnTo>
                  <a:pt x="124226" y="144581"/>
                </a:lnTo>
                <a:lnTo>
                  <a:pt x="125650" y="137880"/>
                </a:lnTo>
                <a:lnTo>
                  <a:pt x="125650" y="130676"/>
                </a:lnTo>
                <a:lnTo>
                  <a:pt x="125038" y="122320"/>
                </a:lnTo>
                <a:lnTo>
                  <a:pt x="123200" y="114844"/>
                </a:lnTo>
                <a:lnTo>
                  <a:pt x="120137" y="108248"/>
                </a:lnTo>
                <a:lnTo>
                  <a:pt x="115849" y="102530"/>
                </a:lnTo>
                <a:lnTo>
                  <a:pt x="111429" y="98258"/>
                </a:lnTo>
                <a:close/>
              </a:path>
              <a:path w="512445" h="181609">
                <a:moveTo>
                  <a:pt x="114639" y="22868"/>
                </a:moveTo>
                <a:lnTo>
                  <a:pt x="72542" y="22868"/>
                </a:lnTo>
                <a:lnTo>
                  <a:pt x="79913" y="24962"/>
                </a:lnTo>
                <a:lnTo>
                  <a:pt x="84939" y="29150"/>
                </a:lnTo>
                <a:lnTo>
                  <a:pt x="90133" y="33339"/>
                </a:lnTo>
                <a:lnTo>
                  <a:pt x="92730" y="39454"/>
                </a:lnTo>
                <a:lnTo>
                  <a:pt x="92730" y="59809"/>
                </a:lnTo>
                <a:lnTo>
                  <a:pt x="90133" y="65924"/>
                </a:lnTo>
                <a:lnTo>
                  <a:pt x="84939" y="70113"/>
                </a:lnTo>
                <a:lnTo>
                  <a:pt x="79913" y="74301"/>
                </a:lnTo>
                <a:lnTo>
                  <a:pt x="72542" y="76395"/>
                </a:lnTo>
                <a:lnTo>
                  <a:pt x="106208" y="76395"/>
                </a:lnTo>
                <a:lnTo>
                  <a:pt x="120373" y="44982"/>
                </a:lnTo>
                <a:lnTo>
                  <a:pt x="120373" y="38281"/>
                </a:lnTo>
                <a:lnTo>
                  <a:pt x="119033" y="32166"/>
                </a:lnTo>
                <a:lnTo>
                  <a:pt x="116352" y="26637"/>
                </a:lnTo>
                <a:lnTo>
                  <a:pt x="114639" y="22868"/>
                </a:lnTo>
                <a:close/>
              </a:path>
              <a:path w="512445" h="181609">
                <a:moveTo>
                  <a:pt x="213507" y="0"/>
                </a:moveTo>
                <a:lnTo>
                  <a:pt x="174116" y="13695"/>
                </a:lnTo>
                <a:lnTo>
                  <a:pt x="153698" y="52521"/>
                </a:lnTo>
                <a:lnTo>
                  <a:pt x="149928" y="90719"/>
                </a:lnTo>
                <a:lnTo>
                  <a:pt x="150164" y="101227"/>
                </a:lnTo>
                <a:lnTo>
                  <a:pt x="150871" y="111137"/>
                </a:lnTo>
                <a:lnTo>
                  <a:pt x="152049" y="120451"/>
                </a:lnTo>
                <a:lnTo>
                  <a:pt x="153650" y="128917"/>
                </a:lnTo>
                <a:lnTo>
                  <a:pt x="153698" y="129168"/>
                </a:lnTo>
                <a:lnTo>
                  <a:pt x="155834" y="137257"/>
                </a:lnTo>
                <a:lnTo>
                  <a:pt x="158383" y="144435"/>
                </a:lnTo>
                <a:lnTo>
                  <a:pt x="158472" y="144686"/>
                </a:lnTo>
                <a:lnTo>
                  <a:pt x="185260" y="175471"/>
                </a:lnTo>
                <a:lnTo>
                  <a:pt x="213507" y="181439"/>
                </a:lnTo>
                <a:lnTo>
                  <a:pt x="228758" y="179947"/>
                </a:lnTo>
                <a:lnTo>
                  <a:pt x="241842" y="175471"/>
                </a:lnTo>
                <a:lnTo>
                  <a:pt x="252758" y="168010"/>
                </a:lnTo>
                <a:lnTo>
                  <a:pt x="261506" y="157565"/>
                </a:lnTo>
                <a:lnTo>
                  <a:pt x="261636" y="157314"/>
                </a:lnTo>
                <a:lnTo>
                  <a:pt x="207476" y="157314"/>
                </a:lnTo>
                <a:lnTo>
                  <a:pt x="202283" y="156141"/>
                </a:lnTo>
                <a:lnTo>
                  <a:pt x="180671" y="120792"/>
                </a:lnTo>
                <a:lnTo>
                  <a:pt x="180084" y="113755"/>
                </a:lnTo>
                <a:lnTo>
                  <a:pt x="180084" y="67683"/>
                </a:lnTo>
                <a:lnTo>
                  <a:pt x="180629" y="61223"/>
                </a:lnTo>
                <a:lnTo>
                  <a:pt x="180671" y="60731"/>
                </a:lnTo>
                <a:lnTo>
                  <a:pt x="181843" y="54532"/>
                </a:lnTo>
                <a:lnTo>
                  <a:pt x="183016" y="48166"/>
                </a:lnTo>
                <a:lnTo>
                  <a:pt x="184943" y="42721"/>
                </a:lnTo>
                <a:lnTo>
                  <a:pt x="190304" y="33674"/>
                </a:lnTo>
                <a:lnTo>
                  <a:pt x="193738" y="30239"/>
                </a:lnTo>
                <a:lnTo>
                  <a:pt x="197927" y="27894"/>
                </a:lnTo>
                <a:lnTo>
                  <a:pt x="202283" y="25381"/>
                </a:lnTo>
                <a:lnTo>
                  <a:pt x="207476" y="24124"/>
                </a:lnTo>
                <a:lnTo>
                  <a:pt x="261636" y="24124"/>
                </a:lnTo>
                <a:lnTo>
                  <a:pt x="261506" y="23873"/>
                </a:lnTo>
                <a:lnTo>
                  <a:pt x="252758" y="13428"/>
                </a:lnTo>
                <a:lnTo>
                  <a:pt x="241842" y="5968"/>
                </a:lnTo>
                <a:lnTo>
                  <a:pt x="228988" y="1570"/>
                </a:lnTo>
                <a:lnTo>
                  <a:pt x="229561" y="1570"/>
                </a:lnTo>
                <a:lnTo>
                  <a:pt x="213507" y="0"/>
                </a:lnTo>
                <a:close/>
              </a:path>
              <a:path w="512445" h="181609">
                <a:moveTo>
                  <a:pt x="261636" y="24124"/>
                </a:moveTo>
                <a:lnTo>
                  <a:pt x="219539" y="24124"/>
                </a:lnTo>
                <a:lnTo>
                  <a:pt x="224648" y="25381"/>
                </a:lnTo>
                <a:lnTo>
                  <a:pt x="228837" y="27894"/>
                </a:lnTo>
                <a:lnTo>
                  <a:pt x="245171" y="54532"/>
                </a:lnTo>
                <a:lnTo>
                  <a:pt x="246344" y="60731"/>
                </a:lnTo>
                <a:lnTo>
                  <a:pt x="246930" y="67683"/>
                </a:lnTo>
                <a:lnTo>
                  <a:pt x="246930" y="113755"/>
                </a:lnTo>
                <a:lnTo>
                  <a:pt x="233193" y="151283"/>
                </a:lnTo>
                <a:lnTo>
                  <a:pt x="219539" y="157314"/>
                </a:lnTo>
                <a:lnTo>
                  <a:pt x="261636" y="157314"/>
                </a:lnTo>
                <a:lnTo>
                  <a:pt x="268322" y="144435"/>
                </a:lnTo>
                <a:lnTo>
                  <a:pt x="273113" y="129168"/>
                </a:lnTo>
                <a:lnTo>
                  <a:pt x="273191" y="128917"/>
                </a:lnTo>
                <a:lnTo>
                  <a:pt x="276092" y="111137"/>
                </a:lnTo>
                <a:lnTo>
                  <a:pt x="277087" y="90719"/>
                </a:lnTo>
                <a:lnTo>
                  <a:pt x="276116" y="70490"/>
                </a:lnTo>
                <a:lnTo>
                  <a:pt x="273191" y="52521"/>
                </a:lnTo>
                <a:lnTo>
                  <a:pt x="268322" y="37004"/>
                </a:lnTo>
                <a:lnTo>
                  <a:pt x="261636" y="24124"/>
                </a:lnTo>
                <a:close/>
              </a:path>
              <a:path w="512445" h="181609">
                <a:moveTo>
                  <a:pt x="487509" y="178423"/>
                </a:moveTo>
                <a:lnTo>
                  <a:pt x="452467" y="178423"/>
                </a:lnTo>
                <a:lnTo>
                  <a:pt x="460407" y="180654"/>
                </a:lnTo>
                <a:lnTo>
                  <a:pt x="469988" y="181439"/>
                </a:lnTo>
                <a:lnTo>
                  <a:pt x="479569" y="180654"/>
                </a:lnTo>
                <a:lnTo>
                  <a:pt x="487509" y="178423"/>
                </a:lnTo>
                <a:close/>
              </a:path>
              <a:path w="512445" h="181609">
                <a:moveTo>
                  <a:pt x="481296" y="3015"/>
                </a:moveTo>
                <a:lnTo>
                  <a:pt x="455915" y="3015"/>
                </a:lnTo>
                <a:lnTo>
                  <a:pt x="334285" y="178423"/>
                </a:lnTo>
                <a:lnTo>
                  <a:pt x="359667" y="178423"/>
                </a:lnTo>
                <a:lnTo>
                  <a:pt x="481296" y="3015"/>
                </a:lnTo>
                <a:close/>
              </a:path>
              <a:path w="512445" h="181609">
                <a:moveTo>
                  <a:pt x="469988" y="81924"/>
                </a:moveTo>
                <a:lnTo>
                  <a:pt x="434099" y="101761"/>
                </a:lnTo>
                <a:lnTo>
                  <a:pt x="428021" y="131681"/>
                </a:lnTo>
                <a:lnTo>
                  <a:pt x="428696" y="143147"/>
                </a:lnTo>
                <a:lnTo>
                  <a:pt x="452250" y="178423"/>
                </a:lnTo>
                <a:lnTo>
                  <a:pt x="487726" y="178423"/>
                </a:lnTo>
                <a:lnTo>
                  <a:pt x="495149" y="174371"/>
                </a:lnTo>
                <a:lnTo>
                  <a:pt x="501149" y="168874"/>
                </a:lnTo>
                <a:lnTo>
                  <a:pt x="503982" y="164602"/>
                </a:lnTo>
                <a:lnTo>
                  <a:pt x="469988" y="164602"/>
                </a:lnTo>
                <a:lnTo>
                  <a:pt x="462182" y="162984"/>
                </a:lnTo>
                <a:lnTo>
                  <a:pt x="456606" y="158131"/>
                </a:lnTo>
                <a:lnTo>
                  <a:pt x="453261" y="150042"/>
                </a:lnTo>
                <a:lnTo>
                  <a:pt x="452145" y="138718"/>
                </a:lnTo>
                <a:lnTo>
                  <a:pt x="452145" y="124645"/>
                </a:lnTo>
                <a:lnTo>
                  <a:pt x="453261" y="113321"/>
                </a:lnTo>
                <a:lnTo>
                  <a:pt x="456606" y="105232"/>
                </a:lnTo>
                <a:lnTo>
                  <a:pt x="462182" y="100379"/>
                </a:lnTo>
                <a:lnTo>
                  <a:pt x="469988" y="98761"/>
                </a:lnTo>
                <a:lnTo>
                  <a:pt x="503857" y="98761"/>
                </a:lnTo>
                <a:lnTo>
                  <a:pt x="501149" y="94740"/>
                </a:lnTo>
                <a:lnTo>
                  <a:pt x="495149" y="89133"/>
                </a:lnTo>
                <a:lnTo>
                  <a:pt x="487956" y="85128"/>
                </a:lnTo>
                <a:lnTo>
                  <a:pt x="479569" y="82725"/>
                </a:lnTo>
                <a:lnTo>
                  <a:pt x="469988" y="81924"/>
                </a:lnTo>
                <a:close/>
              </a:path>
              <a:path w="512445" h="181609">
                <a:moveTo>
                  <a:pt x="503857" y="98761"/>
                </a:moveTo>
                <a:lnTo>
                  <a:pt x="469988" y="98761"/>
                </a:lnTo>
                <a:lnTo>
                  <a:pt x="477794" y="100379"/>
                </a:lnTo>
                <a:lnTo>
                  <a:pt x="483370" y="105232"/>
                </a:lnTo>
                <a:lnTo>
                  <a:pt x="486715" y="113321"/>
                </a:lnTo>
                <a:lnTo>
                  <a:pt x="487830" y="124645"/>
                </a:lnTo>
                <a:lnTo>
                  <a:pt x="487830" y="138718"/>
                </a:lnTo>
                <a:lnTo>
                  <a:pt x="486715" y="150042"/>
                </a:lnTo>
                <a:lnTo>
                  <a:pt x="483370" y="158131"/>
                </a:lnTo>
                <a:lnTo>
                  <a:pt x="477794" y="162984"/>
                </a:lnTo>
                <a:lnTo>
                  <a:pt x="469988" y="164602"/>
                </a:lnTo>
                <a:lnTo>
                  <a:pt x="503982" y="164602"/>
                </a:lnTo>
                <a:lnTo>
                  <a:pt x="505877" y="161743"/>
                </a:lnTo>
                <a:lnTo>
                  <a:pt x="509254" y="153168"/>
                </a:lnTo>
                <a:lnTo>
                  <a:pt x="511280" y="143147"/>
                </a:lnTo>
                <a:lnTo>
                  <a:pt x="511955" y="131681"/>
                </a:lnTo>
                <a:lnTo>
                  <a:pt x="511280" y="120231"/>
                </a:lnTo>
                <a:lnTo>
                  <a:pt x="509254" y="110258"/>
                </a:lnTo>
                <a:lnTo>
                  <a:pt x="505877" y="101761"/>
                </a:lnTo>
                <a:lnTo>
                  <a:pt x="503857" y="98761"/>
                </a:lnTo>
                <a:close/>
              </a:path>
              <a:path w="512445" h="181609">
                <a:moveTo>
                  <a:pt x="354791" y="98761"/>
                </a:moveTo>
                <a:lnTo>
                  <a:pt x="336396" y="98761"/>
                </a:lnTo>
                <a:lnTo>
                  <a:pt x="345594" y="99515"/>
                </a:lnTo>
                <a:lnTo>
                  <a:pt x="354791" y="98761"/>
                </a:lnTo>
                <a:close/>
              </a:path>
              <a:path w="512445" h="181609">
                <a:moveTo>
                  <a:pt x="345594" y="0"/>
                </a:moveTo>
                <a:lnTo>
                  <a:pt x="309705" y="19837"/>
                </a:lnTo>
                <a:lnTo>
                  <a:pt x="303626" y="49757"/>
                </a:lnTo>
                <a:lnTo>
                  <a:pt x="304302" y="61223"/>
                </a:lnTo>
                <a:lnTo>
                  <a:pt x="327626" y="96374"/>
                </a:lnTo>
                <a:lnTo>
                  <a:pt x="336125" y="98761"/>
                </a:lnTo>
                <a:lnTo>
                  <a:pt x="355063" y="98761"/>
                </a:lnTo>
                <a:lnTo>
                  <a:pt x="363562" y="96374"/>
                </a:lnTo>
                <a:lnTo>
                  <a:pt x="370755" y="92447"/>
                </a:lnTo>
                <a:lnTo>
                  <a:pt x="376755" y="86950"/>
                </a:lnTo>
                <a:lnTo>
                  <a:pt x="379556" y="82725"/>
                </a:lnTo>
                <a:lnTo>
                  <a:pt x="345821" y="82725"/>
                </a:lnTo>
                <a:lnTo>
                  <a:pt x="337788" y="81060"/>
                </a:lnTo>
                <a:lnTo>
                  <a:pt x="332212" y="76207"/>
                </a:lnTo>
                <a:lnTo>
                  <a:pt x="328866" y="68118"/>
                </a:lnTo>
                <a:lnTo>
                  <a:pt x="327751" y="56794"/>
                </a:lnTo>
                <a:lnTo>
                  <a:pt x="327751" y="42721"/>
                </a:lnTo>
                <a:lnTo>
                  <a:pt x="328866" y="31396"/>
                </a:lnTo>
                <a:lnTo>
                  <a:pt x="332212" y="23308"/>
                </a:lnTo>
                <a:lnTo>
                  <a:pt x="337788" y="18454"/>
                </a:lnTo>
                <a:lnTo>
                  <a:pt x="345594" y="16837"/>
                </a:lnTo>
                <a:lnTo>
                  <a:pt x="379463" y="16837"/>
                </a:lnTo>
                <a:lnTo>
                  <a:pt x="376755" y="12816"/>
                </a:lnTo>
                <a:lnTo>
                  <a:pt x="370755" y="7209"/>
                </a:lnTo>
                <a:lnTo>
                  <a:pt x="363562" y="3204"/>
                </a:lnTo>
                <a:lnTo>
                  <a:pt x="355175" y="801"/>
                </a:lnTo>
                <a:lnTo>
                  <a:pt x="345594" y="0"/>
                </a:lnTo>
                <a:close/>
              </a:path>
              <a:path w="512445" h="181609">
                <a:moveTo>
                  <a:pt x="379463" y="16837"/>
                </a:moveTo>
                <a:lnTo>
                  <a:pt x="345594" y="16837"/>
                </a:lnTo>
                <a:lnTo>
                  <a:pt x="353400" y="18454"/>
                </a:lnTo>
                <a:lnTo>
                  <a:pt x="358975" y="23308"/>
                </a:lnTo>
                <a:lnTo>
                  <a:pt x="362321" y="31396"/>
                </a:lnTo>
                <a:lnTo>
                  <a:pt x="363436" y="42721"/>
                </a:lnTo>
                <a:lnTo>
                  <a:pt x="363436" y="56794"/>
                </a:lnTo>
                <a:lnTo>
                  <a:pt x="362321" y="68118"/>
                </a:lnTo>
                <a:lnTo>
                  <a:pt x="358975" y="76207"/>
                </a:lnTo>
                <a:lnTo>
                  <a:pt x="353400" y="81060"/>
                </a:lnTo>
                <a:lnTo>
                  <a:pt x="345366" y="82725"/>
                </a:lnTo>
                <a:lnTo>
                  <a:pt x="379556" y="82725"/>
                </a:lnTo>
                <a:lnTo>
                  <a:pt x="381483" y="79819"/>
                </a:lnTo>
                <a:lnTo>
                  <a:pt x="384860" y="71243"/>
                </a:lnTo>
                <a:lnTo>
                  <a:pt x="386886" y="61223"/>
                </a:lnTo>
                <a:lnTo>
                  <a:pt x="387561" y="49757"/>
                </a:lnTo>
                <a:lnTo>
                  <a:pt x="386886" y="38307"/>
                </a:lnTo>
                <a:lnTo>
                  <a:pt x="384860" y="28334"/>
                </a:lnTo>
                <a:lnTo>
                  <a:pt x="381483" y="19837"/>
                </a:lnTo>
                <a:lnTo>
                  <a:pt x="379463" y="16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2489098" y="7099449"/>
            <a:ext cx="510540" cy="181610"/>
          </a:xfrm>
          <a:custGeom>
            <a:avLst/>
            <a:gdLst/>
            <a:ahLst/>
            <a:cxnLst/>
            <a:rect l="l" t="t" r="r" b="b"/>
            <a:pathLst>
              <a:path w="510539" h="181609">
                <a:moveTo>
                  <a:pt x="109956" y="24627"/>
                </a:moveTo>
                <a:lnTo>
                  <a:pt x="66511" y="24627"/>
                </a:lnTo>
                <a:lnTo>
                  <a:pt x="73379" y="27056"/>
                </a:lnTo>
                <a:lnTo>
                  <a:pt x="78406" y="31915"/>
                </a:lnTo>
                <a:lnTo>
                  <a:pt x="83599" y="36773"/>
                </a:lnTo>
                <a:lnTo>
                  <a:pt x="86196" y="43475"/>
                </a:lnTo>
                <a:lnTo>
                  <a:pt x="86196" y="63327"/>
                </a:lnTo>
                <a:lnTo>
                  <a:pt x="64820" y="95321"/>
                </a:lnTo>
                <a:lnTo>
                  <a:pt x="2513" y="151283"/>
                </a:lnTo>
                <a:lnTo>
                  <a:pt x="2513" y="178423"/>
                </a:lnTo>
                <a:lnTo>
                  <a:pt x="121629" y="178423"/>
                </a:lnTo>
                <a:lnTo>
                  <a:pt x="121629" y="154298"/>
                </a:lnTo>
                <a:lnTo>
                  <a:pt x="33171" y="154298"/>
                </a:lnTo>
                <a:lnTo>
                  <a:pt x="74385" y="118865"/>
                </a:lnTo>
                <a:lnTo>
                  <a:pt x="80081" y="113839"/>
                </a:lnTo>
                <a:lnTo>
                  <a:pt x="85442" y="108897"/>
                </a:lnTo>
                <a:lnTo>
                  <a:pt x="90468" y="104038"/>
                </a:lnTo>
                <a:lnTo>
                  <a:pt x="95662" y="99180"/>
                </a:lnTo>
                <a:lnTo>
                  <a:pt x="115263" y="65589"/>
                </a:lnTo>
                <a:lnTo>
                  <a:pt x="116352" y="59055"/>
                </a:lnTo>
                <a:lnTo>
                  <a:pt x="116352" y="44480"/>
                </a:lnTo>
                <a:lnTo>
                  <a:pt x="115201" y="38114"/>
                </a:lnTo>
                <a:lnTo>
                  <a:pt x="115095" y="37527"/>
                </a:lnTo>
                <a:lnTo>
                  <a:pt x="110069" y="24795"/>
                </a:lnTo>
                <a:lnTo>
                  <a:pt x="109956" y="24627"/>
                </a:lnTo>
                <a:close/>
              </a:path>
              <a:path w="510539" h="181609">
                <a:moveTo>
                  <a:pt x="68940" y="0"/>
                </a:moveTo>
                <a:lnTo>
                  <a:pt x="51181" y="0"/>
                </a:lnTo>
                <a:lnTo>
                  <a:pt x="43391" y="1172"/>
                </a:lnTo>
                <a:lnTo>
                  <a:pt x="10722" y="21695"/>
                </a:lnTo>
                <a:lnTo>
                  <a:pt x="7539" y="26889"/>
                </a:lnTo>
                <a:lnTo>
                  <a:pt x="4355" y="31915"/>
                </a:lnTo>
                <a:lnTo>
                  <a:pt x="1842" y="37192"/>
                </a:lnTo>
                <a:lnTo>
                  <a:pt x="0" y="42721"/>
                </a:lnTo>
                <a:lnTo>
                  <a:pt x="24878" y="52270"/>
                </a:lnTo>
                <a:lnTo>
                  <a:pt x="25884" y="48417"/>
                </a:lnTo>
                <a:lnTo>
                  <a:pt x="27224" y="44815"/>
                </a:lnTo>
                <a:lnTo>
                  <a:pt x="44982" y="26889"/>
                </a:lnTo>
                <a:lnTo>
                  <a:pt x="48668" y="25381"/>
                </a:lnTo>
                <a:lnTo>
                  <a:pt x="52940" y="24627"/>
                </a:lnTo>
                <a:lnTo>
                  <a:pt x="109956" y="24627"/>
                </a:lnTo>
                <a:lnTo>
                  <a:pt x="106384" y="19350"/>
                </a:lnTo>
                <a:lnTo>
                  <a:pt x="101525" y="14826"/>
                </a:lnTo>
                <a:lnTo>
                  <a:pt x="96834" y="10135"/>
                </a:lnTo>
                <a:lnTo>
                  <a:pt x="90971" y="6533"/>
                </a:lnTo>
                <a:lnTo>
                  <a:pt x="83934" y="4020"/>
                </a:lnTo>
                <a:lnTo>
                  <a:pt x="76898" y="1340"/>
                </a:lnTo>
                <a:lnTo>
                  <a:pt x="68940" y="0"/>
                </a:lnTo>
                <a:close/>
              </a:path>
              <a:path w="510539" h="181609">
                <a:moveTo>
                  <a:pt x="211748" y="0"/>
                </a:moveTo>
                <a:lnTo>
                  <a:pt x="172357" y="13695"/>
                </a:lnTo>
                <a:lnTo>
                  <a:pt x="151939" y="52521"/>
                </a:lnTo>
                <a:lnTo>
                  <a:pt x="148169" y="90719"/>
                </a:lnTo>
                <a:lnTo>
                  <a:pt x="148405" y="101227"/>
                </a:lnTo>
                <a:lnTo>
                  <a:pt x="149111" y="111137"/>
                </a:lnTo>
                <a:lnTo>
                  <a:pt x="150289" y="120451"/>
                </a:lnTo>
                <a:lnTo>
                  <a:pt x="151891" y="128917"/>
                </a:lnTo>
                <a:lnTo>
                  <a:pt x="151939" y="129168"/>
                </a:lnTo>
                <a:lnTo>
                  <a:pt x="154075" y="137257"/>
                </a:lnTo>
                <a:lnTo>
                  <a:pt x="156624" y="144435"/>
                </a:lnTo>
                <a:lnTo>
                  <a:pt x="156713" y="144686"/>
                </a:lnTo>
                <a:lnTo>
                  <a:pt x="183501" y="175471"/>
                </a:lnTo>
                <a:lnTo>
                  <a:pt x="211748" y="181439"/>
                </a:lnTo>
                <a:lnTo>
                  <a:pt x="226999" y="179947"/>
                </a:lnTo>
                <a:lnTo>
                  <a:pt x="240083" y="175471"/>
                </a:lnTo>
                <a:lnTo>
                  <a:pt x="250998" y="168010"/>
                </a:lnTo>
                <a:lnTo>
                  <a:pt x="259747" y="157565"/>
                </a:lnTo>
                <a:lnTo>
                  <a:pt x="259877" y="157314"/>
                </a:lnTo>
                <a:lnTo>
                  <a:pt x="205717" y="157314"/>
                </a:lnTo>
                <a:lnTo>
                  <a:pt x="200523" y="156141"/>
                </a:lnTo>
                <a:lnTo>
                  <a:pt x="178912" y="120792"/>
                </a:lnTo>
                <a:lnTo>
                  <a:pt x="178325" y="113755"/>
                </a:lnTo>
                <a:lnTo>
                  <a:pt x="178325" y="67683"/>
                </a:lnTo>
                <a:lnTo>
                  <a:pt x="178870" y="61223"/>
                </a:lnTo>
                <a:lnTo>
                  <a:pt x="178912" y="60731"/>
                </a:lnTo>
                <a:lnTo>
                  <a:pt x="180084" y="54532"/>
                </a:lnTo>
                <a:lnTo>
                  <a:pt x="181257" y="48166"/>
                </a:lnTo>
                <a:lnTo>
                  <a:pt x="183184" y="42721"/>
                </a:lnTo>
                <a:lnTo>
                  <a:pt x="188545" y="33674"/>
                </a:lnTo>
                <a:lnTo>
                  <a:pt x="191979" y="30239"/>
                </a:lnTo>
                <a:lnTo>
                  <a:pt x="196168" y="27894"/>
                </a:lnTo>
                <a:lnTo>
                  <a:pt x="200523" y="25381"/>
                </a:lnTo>
                <a:lnTo>
                  <a:pt x="205717" y="24124"/>
                </a:lnTo>
                <a:lnTo>
                  <a:pt x="259877" y="24124"/>
                </a:lnTo>
                <a:lnTo>
                  <a:pt x="259747" y="23873"/>
                </a:lnTo>
                <a:lnTo>
                  <a:pt x="250998" y="13428"/>
                </a:lnTo>
                <a:lnTo>
                  <a:pt x="240083" y="5968"/>
                </a:lnTo>
                <a:lnTo>
                  <a:pt x="227229" y="1570"/>
                </a:lnTo>
                <a:lnTo>
                  <a:pt x="227802" y="1570"/>
                </a:lnTo>
                <a:lnTo>
                  <a:pt x="211748" y="0"/>
                </a:lnTo>
                <a:close/>
              </a:path>
              <a:path w="510539" h="181609">
                <a:moveTo>
                  <a:pt x="259877" y="24124"/>
                </a:moveTo>
                <a:lnTo>
                  <a:pt x="217780" y="24124"/>
                </a:lnTo>
                <a:lnTo>
                  <a:pt x="222889" y="25381"/>
                </a:lnTo>
                <a:lnTo>
                  <a:pt x="227078" y="27894"/>
                </a:lnTo>
                <a:lnTo>
                  <a:pt x="243412" y="54532"/>
                </a:lnTo>
                <a:lnTo>
                  <a:pt x="244585" y="60731"/>
                </a:lnTo>
                <a:lnTo>
                  <a:pt x="245171" y="67683"/>
                </a:lnTo>
                <a:lnTo>
                  <a:pt x="245171" y="113755"/>
                </a:lnTo>
                <a:lnTo>
                  <a:pt x="231434" y="151283"/>
                </a:lnTo>
                <a:lnTo>
                  <a:pt x="217780" y="157314"/>
                </a:lnTo>
                <a:lnTo>
                  <a:pt x="259877" y="157314"/>
                </a:lnTo>
                <a:lnTo>
                  <a:pt x="266563" y="144435"/>
                </a:lnTo>
                <a:lnTo>
                  <a:pt x="271353" y="129168"/>
                </a:lnTo>
                <a:lnTo>
                  <a:pt x="271432" y="128917"/>
                </a:lnTo>
                <a:lnTo>
                  <a:pt x="274333" y="111137"/>
                </a:lnTo>
                <a:lnTo>
                  <a:pt x="275328" y="90719"/>
                </a:lnTo>
                <a:lnTo>
                  <a:pt x="274357" y="70490"/>
                </a:lnTo>
                <a:lnTo>
                  <a:pt x="271432" y="52521"/>
                </a:lnTo>
                <a:lnTo>
                  <a:pt x="266563" y="37004"/>
                </a:lnTo>
                <a:lnTo>
                  <a:pt x="259877" y="24124"/>
                </a:lnTo>
                <a:close/>
              </a:path>
              <a:path w="510539" h="181609">
                <a:moveTo>
                  <a:pt x="485749" y="178423"/>
                </a:moveTo>
                <a:lnTo>
                  <a:pt x="450708" y="178423"/>
                </a:lnTo>
                <a:lnTo>
                  <a:pt x="458648" y="180654"/>
                </a:lnTo>
                <a:lnTo>
                  <a:pt x="468229" y="181439"/>
                </a:lnTo>
                <a:lnTo>
                  <a:pt x="477810" y="180654"/>
                </a:lnTo>
                <a:lnTo>
                  <a:pt x="485749" y="178423"/>
                </a:lnTo>
                <a:close/>
              </a:path>
              <a:path w="510539" h="181609">
                <a:moveTo>
                  <a:pt x="479537" y="3015"/>
                </a:moveTo>
                <a:lnTo>
                  <a:pt x="454156" y="3015"/>
                </a:lnTo>
                <a:lnTo>
                  <a:pt x="332526" y="178423"/>
                </a:lnTo>
                <a:lnTo>
                  <a:pt x="357907" y="178423"/>
                </a:lnTo>
                <a:lnTo>
                  <a:pt x="479537" y="3015"/>
                </a:lnTo>
                <a:close/>
              </a:path>
              <a:path w="510539" h="181609">
                <a:moveTo>
                  <a:pt x="468229" y="81924"/>
                </a:moveTo>
                <a:lnTo>
                  <a:pt x="432340" y="101761"/>
                </a:lnTo>
                <a:lnTo>
                  <a:pt x="426261" y="131681"/>
                </a:lnTo>
                <a:lnTo>
                  <a:pt x="426937" y="143147"/>
                </a:lnTo>
                <a:lnTo>
                  <a:pt x="450491" y="178423"/>
                </a:lnTo>
                <a:lnTo>
                  <a:pt x="485967" y="178423"/>
                </a:lnTo>
                <a:lnTo>
                  <a:pt x="493390" y="174371"/>
                </a:lnTo>
                <a:lnTo>
                  <a:pt x="499390" y="168874"/>
                </a:lnTo>
                <a:lnTo>
                  <a:pt x="502222" y="164602"/>
                </a:lnTo>
                <a:lnTo>
                  <a:pt x="468229" y="164602"/>
                </a:lnTo>
                <a:lnTo>
                  <a:pt x="460423" y="162984"/>
                </a:lnTo>
                <a:lnTo>
                  <a:pt x="454847" y="158131"/>
                </a:lnTo>
                <a:lnTo>
                  <a:pt x="451501" y="150042"/>
                </a:lnTo>
                <a:lnTo>
                  <a:pt x="450386" y="138718"/>
                </a:lnTo>
                <a:lnTo>
                  <a:pt x="450386" y="124645"/>
                </a:lnTo>
                <a:lnTo>
                  <a:pt x="451501" y="113321"/>
                </a:lnTo>
                <a:lnTo>
                  <a:pt x="454847" y="105232"/>
                </a:lnTo>
                <a:lnTo>
                  <a:pt x="460423" y="100379"/>
                </a:lnTo>
                <a:lnTo>
                  <a:pt x="468229" y="98761"/>
                </a:lnTo>
                <a:lnTo>
                  <a:pt x="502098" y="98761"/>
                </a:lnTo>
                <a:lnTo>
                  <a:pt x="499390" y="94740"/>
                </a:lnTo>
                <a:lnTo>
                  <a:pt x="493390" y="89133"/>
                </a:lnTo>
                <a:lnTo>
                  <a:pt x="486197" y="85128"/>
                </a:lnTo>
                <a:lnTo>
                  <a:pt x="477810" y="82725"/>
                </a:lnTo>
                <a:lnTo>
                  <a:pt x="468229" y="81924"/>
                </a:lnTo>
                <a:close/>
              </a:path>
              <a:path w="510539" h="181609">
                <a:moveTo>
                  <a:pt x="502098" y="98761"/>
                </a:moveTo>
                <a:lnTo>
                  <a:pt x="468229" y="98761"/>
                </a:lnTo>
                <a:lnTo>
                  <a:pt x="476035" y="100379"/>
                </a:lnTo>
                <a:lnTo>
                  <a:pt x="481611" y="105232"/>
                </a:lnTo>
                <a:lnTo>
                  <a:pt x="484956" y="113321"/>
                </a:lnTo>
                <a:lnTo>
                  <a:pt x="486071" y="124645"/>
                </a:lnTo>
                <a:lnTo>
                  <a:pt x="486071" y="138718"/>
                </a:lnTo>
                <a:lnTo>
                  <a:pt x="484956" y="150042"/>
                </a:lnTo>
                <a:lnTo>
                  <a:pt x="481611" y="158131"/>
                </a:lnTo>
                <a:lnTo>
                  <a:pt x="476035" y="162984"/>
                </a:lnTo>
                <a:lnTo>
                  <a:pt x="468229" y="164602"/>
                </a:lnTo>
                <a:lnTo>
                  <a:pt x="502222" y="164602"/>
                </a:lnTo>
                <a:lnTo>
                  <a:pt x="504118" y="161743"/>
                </a:lnTo>
                <a:lnTo>
                  <a:pt x="507495" y="153168"/>
                </a:lnTo>
                <a:lnTo>
                  <a:pt x="509521" y="143147"/>
                </a:lnTo>
                <a:lnTo>
                  <a:pt x="510196" y="131681"/>
                </a:lnTo>
                <a:lnTo>
                  <a:pt x="509521" y="120231"/>
                </a:lnTo>
                <a:lnTo>
                  <a:pt x="507495" y="110258"/>
                </a:lnTo>
                <a:lnTo>
                  <a:pt x="504118" y="101761"/>
                </a:lnTo>
                <a:lnTo>
                  <a:pt x="502098" y="98761"/>
                </a:lnTo>
                <a:close/>
              </a:path>
              <a:path w="510539" h="181609">
                <a:moveTo>
                  <a:pt x="353032" y="98761"/>
                </a:moveTo>
                <a:lnTo>
                  <a:pt x="334637" y="98761"/>
                </a:lnTo>
                <a:lnTo>
                  <a:pt x="343835" y="99515"/>
                </a:lnTo>
                <a:lnTo>
                  <a:pt x="353032" y="98761"/>
                </a:lnTo>
                <a:close/>
              </a:path>
              <a:path w="510539" h="181609">
                <a:moveTo>
                  <a:pt x="343835" y="0"/>
                </a:moveTo>
                <a:lnTo>
                  <a:pt x="307946" y="19837"/>
                </a:lnTo>
                <a:lnTo>
                  <a:pt x="301867" y="49757"/>
                </a:lnTo>
                <a:lnTo>
                  <a:pt x="302543" y="61223"/>
                </a:lnTo>
                <a:lnTo>
                  <a:pt x="325867" y="96374"/>
                </a:lnTo>
                <a:lnTo>
                  <a:pt x="334366" y="98761"/>
                </a:lnTo>
                <a:lnTo>
                  <a:pt x="353304" y="98761"/>
                </a:lnTo>
                <a:lnTo>
                  <a:pt x="361803" y="96374"/>
                </a:lnTo>
                <a:lnTo>
                  <a:pt x="368996" y="92447"/>
                </a:lnTo>
                <a:lnTo>
                  <a:pt x="374996" y="86950"/>
                </a:lnTo>
                <a:lnTo>
                  <a:pt x="377797" y="82725"/>
                </a:lnTo>
                <a:lnTo>
                  <a:pt x="344062" y="82725"/>
                </a:lnTo>
                <a:lnTo>
                  <a:pt x="336029" y="81060"/>
                </a:lnTo>
                <a:lnTo>
                  <a:pt x="330453" y="76207"/>
                </a:lnTo>
                <a:lnTo>
                  <a:pt x="327107" y="68118"/>
                </a:lnTo>
                <a:lnTo>
                  <a:pt x="325992" y="56794"/>
                </a:lnTo>
                <a:lnTo>
                  <a:pt x="325992" y="42721"/>
                </a:lnTo>
                <a:lnTo>
                  <a:pt x="327107" y="31396"/>
                </a:lnTo>
                <a:lnTo>
                  <a:pt x="330453" y="23308"/>
                </a:lnTo>
                <a:lnTo>
                  <a:pt x="336029" y="18454"/>
                </a:lnTo>
                <a:lnTo>
                  <a:pt x="343835" y="16837"/>
                </a:lnTo>
                <a:lnTo>
                  <a:pt x="377703" y="16837"/>
                </a:lnTo>
                <a:lnTo>
                  <a:pt x="374996" y="12816"/>
                </a:lnTo>
                <a:lnTo>
                  <a:pt x="368996" y="7209"/>
                </a:lnTo>
                <a:lnTo>
                  <a:pt x="361803" y="3204"/>
                </a:lnTo>
                <a:lnTo>
                  <a:pt x="353415" y="801"/>
                </a:lnTo>
                <a:lnTo>
                  <a:pt x="343835" y="0"/>
                </a:lnTo>
                <a:close/>
              </a:path>
              <a:path w="510539" h="181609">
                <a:moveTo>
                  <a:pt x="377703" y="16837"/>
                </a:moveTo>
                <a:lnTo>
                  <a:pt x="343835" y="16837"/>
                </a:lnTo>
                <a:lnTo>
                  <a:pt x="351641" y="18454"/>
                </a:lnTo>
                <a:lnTo>
                  <a:pt x="357216" y="23308"/>
                </a:lnTo>
                <a:lnTo>
                  <a:pt x="360562" y="31396"/>
                </a:lnTo>
                <a:lnTo>
                  <a:pt x="361677" y="42721"/>
                </a:lnTo>
                <a:lnTo>
                  <a:pt x="361677" y="56794"/>
                </a:lnTo>
                <a:lnTo>
                  <a:pt x="360562" y="68118"/>
                </a:lnTo>
                <a:lnTo>
                  <a:pt x="357216" y="76207"/>
                </a:lnTo>
                <a:lnTo>
                  <a:pt x="351641" y="81060"/>
                </a:lnTo>
                <a:lnTo>
                  <a:pt x="343607" y="82725"/>
                </a:lnTo>
                <a:lnTo>
                  <a:pt x="377797" y="82725"/>
                </a:lnTo>
                <a:lnTo>
                  <a:pt x="379724" y="79819"/>
                </a:lnTo>
                <a:lnTo>
                  <a:pt x="383100" y="71243"/>
                </a:lnTo>
                <a:lnTo>
                  <a:pt x="385127" y="61223"/>
                </a:lnTo>
                <a:lnTo>
                  <a:pt x="385802" y="49757"/>
                </a:lnTo>
                <a:lnTo>
                  <a:pt x="385127" y="38307"/>
                </a:lnTo>
                <a:lnTo>
                  <a:pt x="383100" y="28334"/>
                </a:lnTo>
                <a:lnTo>
                  <a:pt x="379724" y="19837"/>
                </a:lnTo>
                <a:lnTo>
                  <a:pt x="377703" y="16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2025-02-26T21:03:12Z</dcterms:created>
  <dcterms:modified xsi:type="dcterms:W3CDTF">2025-02-26T21:03:12Z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2025-02-26T00:00:00Z</vt:filetime>
  </property>
  <property fmtid="{D5CDD505-2E9C-101B-9397-08002B2CF9AE}" pid="3" name="LastSaved">
    <vt:filetime>2025-02-26T00:00:00Z</vt:filetime>
  </property>
</Properties>
</file>