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77" r:id="rId2"/>
  </p:sldMasterIdLst>
  <p:notesMasterIdLst>
    <p:notesMasterId r:id="rId7"/>
  </p:notesMasterIdLst>
  <p:sldIdLst>
    <p:sldId id="259" r:id="rId3"/>
    <p:sldId id="256" r:id="rId4"/>
    <p:sldId id="257" r:id="rId5"/>
    <p:sldId id="258" r:id="rId6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3"/>
    <p:restoredTop sz="94630"/>
  </p:normalViewPr>
  <p:slideViewPr>
    <p:cSldViewPr snapToGrid="0" snapToObjects="1">
      <p:cViewPr varScale="1">
        <p:scale>
          <a:sx n="92" d="100"/>
          <a:sy n="92" d="100"/>
        </p:scale>
        <p:origin x="45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5DE28-28B3-3F48-A819-C7ACF6B63ADF}" type="datetimeFigureOut">
              <a:rPr lang="es-CR" smtClean="0"/>
              <a:t>27/2/2024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E1F13-C99D-7F44-85D1-C6D6E7E5174F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882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82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8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456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723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835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396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069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836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31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1914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122761"/>
            <a:ext cx="10515600" cy="30542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203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325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8453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2700067"/>
            <a:ext cx="5181600" cy="34768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2700067"/>
            <a:ext cx="5181600" cy="34768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9" name="Grupo 8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592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6" name="Grupo 5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7" name="Imagen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506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067878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915728"/>
            <a:ext cx="3932237" cy="29532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311C5-0D11-4F3C-AA36-D2F1A7BC19E4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CB489B5-240A-4EA6-8D45-55FBEEB2E681}" type="slidenum">
              <a:rPr lang="es-ES" smtClean="0"/>
              <a:t>‹Nº›</a:t>
            </a:fld>
            <a:endParaRPr lang="es-ES"/>
          </a:p>
        </p:txBody>
      </p:sp>
      <p:grpSp>
        <p:nvGrpSpPr>
          <p:cNvPr id="9" name="Grupo 8"/>
          <p:cNvGrpSpPr/>
          <p:nvPr userDrawn="1"/>
        </p:nvGrpSpPr>
        <p:grpSpPr>
          <a:xfrm>
            <a:off x="-1" y="-20138"/>
            <a:ext cx="12192001" cy="1438125"/>
            <a:chOff x="-1" y="-20138"/>
            <a:chExt cx="12192001" cy="1438125"/>
          </a:xfrm>
        </p:grpSpPr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20138"/>
              <a:ext cx="12192001" cy="1438125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92" y="23813"/>
              <a:ext cx="2363810" cy="795335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5055" y="0"/>
              <a:ext cx="1758411" cy="8229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50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03652" y="2156603"/>
            <a:ext cx="5578415" cy="12412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0383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77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67E94B-820E-4E9B-8A97-9532FB854667}" type="datetimeFigureOut">
              <a:rPr lang="es-ES" smtClean="0"/>
              <a:t>27/02/2024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49052-29BB-4705-B7CF-BEFD168C6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44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46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4" r:id="rId5"/>
    <p:sldLayoutId id="214748367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7952"/>
            <a:ext cx="8652933" cy="3900048"/>
          </a:xfrm>
          <a:prstGeom prst="rect">
            <a:avLst/>
          </a:prstGeom>
        </p:spPr>
      </p:pic>
      <p:sp>
        <p:nvSpPr>
          <p:cNvPr id="8" name="Marcador de título 1"/>
          <p:cNvSpPr>
            <a:spLocks noGrp="1"/>
          </p:cNvSpPr>
          <p:nvPr>
            <p:ph type="title"/>
          </p:nvPr>
        </p:nvSpPr>
        <p:spPr>
          <a:xfrm>
            <a:off x="5082396" y="2064458"/>
            <a:ext cx="6106064" cy="138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33" y="1837888"/>
            <a:ext cx="3354235" cy="183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4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801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76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12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9830056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{2EC0C949-8D41-5F46-9721-B6E91EBE1B2E}tf16401369</Template>
  <TotalTime>191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1_Diseño personalizado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Bignory Moraga Peralta</cp:lastModifiedBy>
  <cp:revision>15</cp:revision>
  <dcterms:created xsi:type="dcterms:W3CDTF">2021-12-17T20:15:33Z</dcterms:created>
  <dcterms:modified xsi:type="dcterms:W3CDTF">2024-02-27T20:49:25Z</dcterms:modified>
</cp:coreProperties>
</file>