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1"/>
    <p:sldMasterId id="2147483677" r:id="rId2"/>
  </p:sldMasterIdLst>
  <p:notesMasterIdLst>
    <p:notesMasterId r:id="rId7"/>
  </p:notesMasterIdLst>
  <p:sldIdLst>
    <p:sldId id="259" r:id="rId3"/>
    <p:sldId id="256" r:id="rId4"/>
    <p:sldId id="257" r:id="rId5"/>
    <p:sldId id="258" r:id="rId6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43"/>
    <p:restoredTop sz="94630"/>
  </p:normalViewPr>
  <p:slideViewPr>
    <p:cSldViewPr snapToGrid="0" snapToObjects="1">
      <p:cViewPr varScale="1">
        <p:scale>
          <a:sx n="92" d="100"/>
          <a:sy n="92" d="100"/>
        </p:scale>
        <p:origin x="45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05DE28-28B3-3F48-A819-C7ACF6B63ADF}" type="datetimeFigureOut">
              <a:rPr lang="es-CR" smtClean="0"/>
              <a:t>27/2/2024</a:t>
            </a:fld>
            <a:endParaRPr lang="es-C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6E1F13-C99D-7F44-85D1-C6D6E7E5174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218821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D311C5-0D11-4F3C-AA36-D2F1A7BC19E4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CB489B5-240A-4EA6-8D45-55FBEEB2E681}" type="slidenum">
              <a:rPr lang="es-ES" smtClean="0"/>
              <a:t>‹Nº›</a:t>
            </a:fld>
            <a:endParaRPr lang="es-ES"/>
          </a:p>
        </p:txBody>
      </p:sp>
      <p:grpSp>
        <p:nvGrpSpPr>
          <p:cNvPr id="8" name="Grupo 7"/>
          <p:cNvGrpSpPr/>
          <p:nvPr userDrawn="1"/>
        </p:nvGrpSpPr>
        <p:grpSpPr>
          <a:xfrm>
            <a:off x="-1" y="-20138"/>
            <a:ext cx="12192001" cy="1438125"/>
            <a:chOff x="-1" y="-20138"/>
            <a:chExt cx="12192001" cy="1438125"/>
          </a:xfrm>
        </p:grpSpPr>
        <p:pic>
          <p:nvPicPr>
            <p:cNvPr id="9" name="Imagen 8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-20138"/>
              <a:ext cx="12192001" cy="1438125"/>
            </a:xfrm>
            <a:prstGeom prst="rect">
              <a:avLst/>
            </a:prstGeom>
          </p:spPr>
        </p:pic>
        <p:pic>
          <p:nvPicPr>
            <p:cNvPr id="10" name="Imagen 9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992" y="23813"/>
              <a:ext cx="2363810" cy="795335"/>
            </a:xfrm>
            <a:prstGeom prst="rect">
              <a:avLst/>
            </a:prstGeom>
          </p:spPr>
        </p:pic>
        <p:pic>
          <p:nvPicPr>
            <p:cNvPr id="11" name="Imagen 10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25055" y="0"/>
              <a:ext cx="1758411" cy="8229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58209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67E94B-820E-4E9B-8A97-9532FB854667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749052-29BB-4705-B7CF-BEFD168C6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4837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67E94B-820E-4E9B-8A97-9532FB854667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749052-29BB-4705-B7CF-BEFD168C6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64563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67E94B-820E-4E9B-8A97-9532FB854667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749052-29BB-4705-B7CF-BEFD168C6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57239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67E94B-820E-4E9B-8A97-9532FB854667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749052-29BB-4705-B7CF-BEFD168C6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6835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67E94B-820E-4E9B-8A97-9532FB854667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749052-29BB-4705-B7CF-BEFD168C6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03964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67E94B-820E-4E9B-8A97-9532FB854667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749052-29BB-4705-B7CF-BEFD168C6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90694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67E94B-820E-4E9B-8A97-9532FB854667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749052-29BB-4705-B7CF-BEFD168C6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18369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67E94B-820E-4E9B-8A97-9532FB854667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749052-29BB-4705-B7CF-BEFD168C6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7315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219140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3122761"/>
            <a:ext cx="10515600" cy="305420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D311C5-0D11-4F3C-AA36-D2F1A7BC19E4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CB489B5-240A-4EA6-8D45-55FBEEB2E681}" type="slidenum">
              <a:rPr lang="es-ES" smtClean="0"/>
              <a:t>‹Nº›</a:t>
            </a:fld>
            <a:endParaRPr lang="es-ES"/>
          </a:p>
        </p:txBody>
      </p:sp>
      <p:grpSp>
        <p:nvGrpSpPr>
          <p:cNvPr id="8" name="Grupo 7"/>
          <p:cNvGrpSpPr/>
          <p:nvPr userDrawn="1"/>
        </p:nvGrpSpPr>
        <p:grpSpPr>
          <a:xfrm>
            <a:off x="-1" y="-20138"/>
            <a:ext cx="12192001" cy="1438125"/>
            <a:chOff x="-1" y="-20138"/>
            <a:chExt cx="12192001" cy="1438125"/>
          </a:xfrm>
        </p:grpSpPr>
        <p:pic>
          <p:nvPicPr>
            <p:cNvPr id="9" name="Imagen 8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-20138"/>
              <a:ext cx="12192001" cy="1438125"/>
            </a:xfrm>
            <a:prstGeom prst="rect">
              <a:avLst/>
            </a:prstGeom>
          </p:spPr>
        </p:pic>
        <p:pic>
          <p:nvPicPr>
            <p:cNvPr id="10" name="Imagen 9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992" y="23813"/>
              <a:ext cx="2363810" cy="795335"/>
            </a:xfrm>
            <a:prstGeom prst="rect">
              <a:avLst/>
            </a:prstGeom>
          </p:spPr>
        </p:pic>
        <p:pic>
          <p:nvPicPr>
            <p:cNvPr id="11" name="Imagen 10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25055" y="0"/>
              <a:ext cx="1758411" cy="8229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02033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D311C5-0D11-4F3C-AA36-D2F1A7BC19E4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CB489B5-240A-4EA6-8D45-55FBEEB2E681}" type="slidenum">
              <a:rPr lang="es-ES" smtClean="0"/>
              <a:t>‹Nº›</a:t>
            </a:fld>
            <a:endParaRPr lang="es-ES"/>
          </a:p>
        </p:txBody>
      </p:sp>
      <p:grpSp>
        <p:nvGrpSpPr>
          <p:cNvPr id="8" name="Grupo 7"/>
          <p:cNvGrpSpPr/>
          <p:nvPr userDrawn="1"/>
        </p:nvGrpSpPr>
        <p:grpSpPr>
          <a:xfrm>
            <a:off x="-1" y="-20138"/>
            <a:ext cx="12192001" cy="1438125"/>
            <a:chOff x="-1" y="-20138"/>
            <a:chExt cx="12192001" cy="1438125"/>
          </a:xfrm>
        </p:grpSpPr>
        <p:pic>
          <p:nvPicPr>
            <p:cNvPr id="9" name="Imagen 8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-20138"/>
              <a:ext cx="12192001" cy="1438125"/>
            </a:xfrm>
            <a:prstGeom prst="rect">
              <a:avLst/>
            </a:prstGeom>
          </p:spPr>
        </p:pic>
        <p:pic>
          <p:nvPicPr>
            <p:cNvPr id="10" name="Imagen 9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992" y="23813"/>
              <a:ext cx="2363810" cy="795335"/>
            </a:xfrm>
            <a:prstGeom prst="rect">
              <a:avLst/>
            </a:prstGeom>
          </p:spPr>
        </p:pic>
        <p:pic>
          <p:nvPicPr>
            <p:cNvPr id="11" name="Imagen 10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25055" y="0"/>
              <a:ext cx="1758411" cy="8229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93254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8453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2700067"/>
            <a:ext cx="5181600" cy="347689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2700067"/>
            <a:ext cx="5181600" cy="347689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D311C5-0D11-4F3C-AA36-D2F1A7BC19E4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CB489B5-240A-4EA6-8D45-55FBEEB2E681}" type="slidenum">
              <a:rPr lang="es-ES" smtClean="0"/>
              <a:t>‹Nº›</a:t>
            </a:fld>
            <a:endParaRPr lang="es-ES"/>
          </a:p>
        </p:txBody>
      </p:sp>
      <p:grpSp>
        <p:nvGrpSpPr>
          <p:cNvPr id="9" name="Grupo 8"/>
          <p:cNvGrpSpPr/>
          <p:nvPr userDrawn="1"/>
        </p:nvGrpSpPr>
        <p:grpSpPr>
          <a:xfrm>
            <a:off x="-1" y="-20138"/>
            <a:ext cx="12192001" cy="1438125"/>
            <a:chOff x="-1" y="-20138"/>
            <a:chExt cx="12192001" cy="1438125"/>
          </a:xfrm>
        </p:grpSpPr>
        <p:pic>
          <p:nvPicPr>
            <p:cNvPr id="10" name="Imagen 9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-20138"/>
              <a:ext cx="12192001" cy="1438125"/>
            </a:xfrm>
            <a:prstGeom prst="rect">
              <a:avLst/>
            </a:prstGeom>
          </p:spPr>
        </p:pic>
        <p:pic>
          <p:nvPicPr>
            <p:cNvPr id="11" name="Imagen 10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992" y="23813"/>
              <a:ext cx="2363810" cy="795335"/>
            </a:xfrm>
            <a:prstGeom prst="rect">
              <a:avLst/>
            </a:prstGeom>
          </p:spPr>
        </p:pic>
        <p:pic>
          <p:nvPicPr>
            <p:cNvPr id="12" name="Imagen 11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25055" y="0"/>
              <a:ext cx="1758411" cy="8229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85921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D311C5-0D11-4F3C-AA36-D2F1A7BC19E4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CB489B5-240A-4EA6-8D45-55FBEEB2E681}" type="slidenum">
              <a:rPr lang="es-ES" smtClean="0"/>
              <a:t>‹Nº›</a:t>
            </a:fld>
            <a:endParaRPr lang="es-ES"/>
          </a:p>
        </p:txBody>
      </p:sp>
      <p:grpSp>
        <p:nvGrpSpPr>
          <p:cNvPr id="6" name="Grupo 5"/>
          <p:cNvGrpSpPr/>
          <p:nvPr userDrawn="1"/>
        </p:nvGrpSpPr>
        <p:grpSpPr>
          <a:xfrm>
            <a:off x="-1" y="-20138"/>
            <a:ext cx="12192001" cy="1438125"/>
            <a:chOff x="-1" y="-20138"/>
            <a:chExt cx="12192001" cy="1438125"/>
          </a:xfrm>
        </p:grpSpPr>
        <p:pic>
          <p:nvPicPr>
            <p:cNvPr id="7" name="Imagen 6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-20138"/>
              <a:ext cx="12192001" cy="1438125"/>
            </a:xfrm>
            <a:prstGeom prst="rect">
              <a:avLst/>
            </a:prstGeom>
          </p:spPr>
        </p:pic>
        <p:pic>
          <p:nvPicPr>
            <p:cNvPr id="8" name="Imagen 7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992" y="23813"/>
              <a:ext cx="2363810" cy="795335"/>
            </a:xfrm>
            <a:prstGeom prst="rect">
              <a:avLst/>
            </a:prstGeom>
          </p:spPr>
        </p:pic>
        <p:pic>
          <p:nvPicPr>
            <p:cNvPr id="9" name="Imagen 8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25055" y="0"/>
              <a:ext cx="1758411" cy="8229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2506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1067878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915728"/>
            <a:ext cx="3932237" cy="29532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D311C5-0D11-4F3C-AA36-D2F1A7BC19E4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CB489B5-240A-4EA6-8D45-55FBEEB2E681}" type="slidenum">
              <a:rPr lang="es-ES" smtClean="0"/>
              <a:t>‹Nº›</a:t>
            </a:fld>
            <a:endParaRPr lang="es-ES"/>
          </a:p>
        </p:txBody>
      </p:sp>
      <p:grpSp>
        <p:nvGrpSpPr>
          <p:cNvPr id="9" name="Grupo 8"/>
          <p:cNvGrpSpPr/>
          <p:nvPr userDrawn="1"/>
        </p:nvGrpSpPr>
        <p:grpSpPr>
          <a:xfrm>
            <a:off x="-1" y="-20138"/>
            <a:ext cx="12192001" cy="1438125"/>
            <a:chOff x="-1" y="-20138"/>
            <a:chExt cx="12192001" cy="1438125"/>
          </a:xfrm>
        </p:grpSpPr>
        <p:pic>
          <p:nvPicPr>
            <p:cNvPr id="10" name="Imagen 9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-20138"/>
              <a:ext cx="12192001" cy="1438125"/>
            </a:xfrm>
            <a:prstGeom prst="rect">
              <a:avLst/>
            </a:prstGeom>
          </p:spPr>
        </p:pic>
        <p:pic>
          <p:nvPicPr>
            <p:cNvPr id="11" name="Imagen 10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992" y="23813"/>
              <a:ext cx="2363810" cy="795335"/>
            </a:xfrm>
            <a:prstGeom prst="rect">
              <a:avLst/>
            </a:prstGeom>
          </p:spPr>
        </p:pic>
        <p:pic>
          <p:nvPicPr>
            <p:cNvPr id="12" name="Imagen 11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25055" y="0"/>
              <a:ext cx="1758411" cy="8229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504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503652" y="2156603"/>
            <a:ext cx="5578415" cy="1241216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000" b="1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2303837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67E94B-820E-4E9B-8A97-9532FB854667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749052-29BB-4705-B7CF-BEFD168C6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6776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67E94B-820E-4E9B-8A97-9532FB854667}" type="datetimeFigureOut">
              <a:rPr lang="es-ES" smtClean="0"/>
              <a:t>27/02/2024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749052-29BB-4705-B7CF-BEFD168C6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3440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6468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4" r:id="rId5"/>
    <p:sldLayoutId id="214748367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57952"/>
            <a:ext cx="8652933" cy="3900048"/>
          </a:xfrm>
          <a:prstGeom prst="rect">
            <a:avLst/>
          </a:prstGeom>
        </p:spPr>
      </p:pic>
      <p:sp>
        <p:nvSpPr>
          <p:cNvPr id="8" name="Marcador de título 1"/>
          <p:cNvSpPr>
            <a:spLocks noGrp="1"/>
          </p:cNvSpPr>
          <p:nvPr>
            <p:ph type="title"/>
          </p:nvPr>
        </p:nvSpPr>
        <p:spPr>
          <a:xfrm>
            <a:off x="5082396" y="2064458"/>
            <a:ext cx="6106064" cy="13860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pic>
        <p:nvPicPr>
          <p:cNvPr id="2" name="Imagen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533" y="1837888"/>
            <a:ext cx="3354235" cy="1839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040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8013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7760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112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9830056"/>
      </p:ext>
    </p:extLst>
  </p:cSld>
  <p:clrMapOvr>
    <a:masterClrMapping/>
  </p:clrMapOvr>
</p:sld>
</file>

<file path=ppt/theme/theme1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{2EC0C949-8D41-5F46-9721-B6E91EBE1B2E}tf16401369</Template>
  <TotalTime>191</TotalTime>
  <Words>0</Words>
  <Application>Microsoft Office PowerPoint</Application>
  <PresentationFormat>Panorámica</PresentationFormat>
  <Paragraphs>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1_Diseño personalizado</vt:lpstr>
      <vt:lpstr>Diseño personalizado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Bignory Moraga Peralta</cp:lastModifiedBy>
  <cp:revision>15</cp:revision>
  <dcterms:created xsi:type="dcterms:W3CDTF">2021-12-17T20:15:33Z</dcterms:created>
  <dcterms:modified xsi:type="dcterms:W3CDTF">2024-02-27T20:49:25Z</dcterms:modified>
</cp:coreProperties>
</file>